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4"/>
    <p:sldMasterId id="2147483685" r:id="rId5"/>
    <p:sldMasterId id="2147483660" r:id="rId6"/>
  </p:sldMasterIdLst>
  <p:notesMasterIdLst>
    <p:notesMasterId r:id="rId21"/>
  </p:notesMasterIdLst>
  <p:handoutMasterIdLst>
    <p:handoutMasterId r:id="rId22"/>
  </p:handoutMasterIdLst>
  <p:sldIdLst>
    <p:sldId id="506" r:id="rId7"/>
    <p:sldId id="505" r:id="rId8"/>
    <p:sldId id="339" r:id="rId9"/>
    <p:sldId id="362" r:id="rId10"/>
    <p:sldId id="371" r:id="rId11"/>
    <p:sldId id="370" r:id="rId12"/>
    <p:sldId id="369" r:id="rId13"/>
    <p:sldId id="365" r:id="rId14"/>
    <p:sldId id="366" r:id="rId15"/>
    <p:sldId id="364" r:id="rId16"/>
    <p:sldId id="367" r:id="rId17"/>
    <p:sldId id="368" r:id="rId18"/>
    <p:sldId id="507" r:id="rId19"/>
    <p:sldId id="327" r:id="rId20"/>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521415D9-36F7-43E2-AB2F-B90AF26B5E84}">
      <p14:sectionLst xmlns:p14="http://schemas.microsoft.com/office/powerpoint/2010/main">
        <p14:section name="Section par défaut" id="{18C3190E-1BA1-4C29-8D6F-2914AB8F2140}">
          <p14:sldIdLst>
            <p14:sldId id="506"/>
            <p14:sldId id="505"/>
            <p14:sldId id="339"/>
            <p14:sldId id="362"/>
            <p14:sldId id="371"/>
            <p14:sldId id="370"/>
            <p14:sldId id="369"/>
            <p14:sldId id="365"/>
            <p14:sldId id="366"/>
            <p14:sldId id="364"/>
            <p14:sldId id="367"/>
            <p14:sldId id="368"/>
            <p14:sldId id="507"/>
            <p14:sldId id="327"/>
          </p14:sldIdLst>
        </p14:section>
        <p14:section name="Section sans titre" id="{136A9B9A-5DC5-4382-9ACF-47F8F1D9A59E}">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D1605"/>
    <a:srgbClr val="99CC00"/>
    <a:srgbClr val="CCFF66"/>
    <a:srgbClr val="CCFF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2833802-FEF1-4C79-8D5D-14CF1EAF98D9}" styleName="Style léger 2 - Accentuation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85BE263C-DBD7-4A20-BB59-AAB30ACAA65A}" styleName="Style moyen 3 - Accentuation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CAF9ED-07DC-4A11-8D7F-57B35C25682E}" styleName="Style moyen 1 - Accentuation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159" autoAdjust="0"/>
    <p:restoredTop sz="90611" autoAdjust="0"/>
  </p:normalViewPr>
  <p:slideViewPr>
    <p:cSldViewPr snapToGrid="0">
      <p:cViewPr varScale="1">
        <p:scale>
          <a:sx n="78" d="100"/>
          <a:sy n="78" d="100"/>
        </p:scale>
        <p:origin x="917" y="67"/>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F93E5198-018B-4BA9-A9A0-F13ED4B42C79}" type="datetimeFigureOut">
              <a:rPr lang="en-US"/>
              <a:pPr>
                <a:defRPr/>
              </a:pPr>
              <a:t>11/28/2025</a:t>
            </a:fld>
            <a:endParaRPr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9288804C-D964-4629-ADCC-314D8D78A404}" type="slidenum">
              <a:rPr/>
              <a:pPr>
                <a:defRPr/>
              </a:pPr>
              <a:t>‹N°›</a:t>
            </a:fld>
            <a:endParaRPr dirty="0"/>
          </a:p>
        </p:txBody>
      </p:sp>
    </p:spTree>
    <p:extLst>
      <p:ext uri="{BB962C8B-B14F-4D97-AF65-F5344CB8AC3E}">
        <p14:creationId xmlns:p14="http://schemas.microsoft.com/office/powerpoint/2010/main" val="2749529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347A98BE-903F-4D26-8D99-277BE6BBDCE9}" type="datetimeFigureOut">
              <a:rPr lang="en-US"/>
              <a:pPr>
                <a:defRPr/>
              </a:pPr>
              <a:t>11/28/2025</a:t>
            </a:fld>
            <a:endParaRPr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noProof="0"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noProof="0"/>
              <a:t>Click to edit Master text styles</a:t>
            </a:r>
          </a:p>
          <a:p>
            <a:pPr lvl="1"/>
            <a:r>
              <a:rPr noProof="0"/>
              <a:t>Second level</a:t>
            </a:r>
          </a:p>
          <a:p>
            <a:pPr lvl="2"/>
            <a:r>
              <a:rPr noProof="0"/>
              <a:t>Third level</a:t>
            </a:r>
          </a:p>
          <a:p>
            <a:pPr lvl="3"/>
            <a:r>
              <a:rPr noProof="0"/>
              <a:t>Fourth level</a:t>
            </a:r>
          </a:p>
          <a:p>
            <a:pPr lvl="4"/>
            <a:r>
              <a:rPr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62CA9204-410A-4773-BF6C-284AC613E96D}" type="slidenum">
              <a:rPr/>
              <a:pPr>
                <a:defRPr/>
              </a:pPr>
              <a:t>‹N°›</a:t>
            </a:fld>
            <a:endParaRPr dirty="0"/>
          </a:p>
        </p:txBody>
      </p:sp>
    </p:spTree>
    <p:extLst>
      <p:ext uri="{BB962C8B-B14F-4D97-AF65-F5344CB8AC3E}">
        <p14:creationId xmlns:p14="http://schemas.microsoft.com/office/powerpoint/2010/main" val="359508375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3630902F-E7EA-D74F-B200-3845B55551D9}" type="slidenum">
              <a:rPr lang="fr-FR" smtClean="0"/>
              <a:t>2</a:t>
            </a:fld>
            <a:endParaRPr lang="fr-FR"/>
          </a:p>
        </p:txBody>
      </p:sp>
    </p:spTree>
    <p:extLst>
      <p:ext uri="{BB962C8B-B14F-4D97-AF65-F5344CB8AC3E}">
        <p14:creationId xmlns:p14="http://schemas.microsoft.com/office/powerpoint/2010/main" val="9583301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fr-FR" altLang="fr-FR" dirty="0"/>
          </a:p>
        </p:txBody>
      </p:sp>
      <p:sp>
        <p:nvSpPr>
          <p:cNvPr id="19460"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6FDDF805-F234-4A28-95C5-7C73B0963F9F}" type="slidenum">
              <a:rPr lang="fr-FR" altLang="fr-FR" smtClean="0">
                <a:latin typeface="Corbel" panose="020B0503020204020204" pitchFamily="34" charset="0"/>
              </a:rPr>
              <a:pPr fontAlgn="base">
                <a:spcBef>
                  <a:spcPct val="0"/>
                </a:spcBef>
                <a:spcAft>
                  <a:spcPct val="0"/>
                </a:spcAft>
              </a:pPr>
              <a:t>3</a:t>
            </a:fld>
            <a:endParaRPr lang="fr-FR" altLang="fr-FR" dirty="0">
              <a:latin typeface="Corbel" panose="020B0503020204020204" pitchFamily="34" charset="0"/>
            </a:endParaRPr>
          </a:p>
        </p:txBody>
      </p:sp>
    </p:spTree>
    <p:extLst>
      <p:ext uri="{BB962C8B-B14F-4D97-AF65-F5344CB8AC3E}">
        <p14:creationId xmlns:p14="http://schemas.microsoft.com/office/powerpoint/2010/main" val="33255632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77542409-6A04-4DC6-AC3A-D3758287A8F2}" type="slidenum">
              <a:rPr lang="fr-FR" smtClean="0"/>
              <a:t>14</a:t>
            </a:fld>
            <a:endParaRPr lang="fr-FR"/>
          </a:p>
        </p:txBody>
      </p:sp>
    </p:spTree>
    <p:extLst>
      <p:ext uri="{BB962C8B-B14F-4D97-AF65-F5344CB8AC3E}">
        <p14:creationId xmlns:p14="http://schemas.microsoft.com/office/powerpoint/2010/main" val="17520869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04950" y="1427163"/>
            <a:ext cx="9144000" cy="2387600"/>
          </a:xfrm>
          <a:prstGeom prst="rect">
            <a:avLst/>
          </a:prstGeom>
        </p:spPr>
        <p:txBody>
          <a:bodyPr anchor="b"/>
          <a:lstStyle>
            <a:lvl1pPr algn="ctr">
              <a:defRPr sz="6000"/>
            </a:lvl1pPr>
          </a:lstStyle>
          <a:p>
            <a:r>
              <a:rPr lang="fr-FR"/>
              <a:t>Modifiez le style du titre</a:t>
            </a:r>
          </a:p>
        </p:txBody>
      </p:sp>
      <p:sp>
        <p:nvSpPr>
          <p:cNvPr id="3" name="Sous-titre 2"/>
          <p:cNvSpPr>
            <a:spLocks noGrp="1"/>
          </p:cNvSpPr>
          <p:nvPr>
            <p:ph type="subTitle" idx="1"/>
          </p:nvPr>
        </p:nvSpPr>
        <p:spPr>
          <a:xfrm>
            <a:off x="1514475" y="396398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p:cNvSpPr>
            <a:spLocks noGrp="1"/>
          </p:cNvSpPr>
          <p:nvPr>
            <p:ph type="dt" sz="half" idx="10"/>
          </p:nvPr>
        </p:nvSpPr>
        <p:spPr>
          <a:xfrm>
            <a:off x="838200" y="6356350"/>
            <a:ext cx="2743200" cy="365125"/>
          </a:xfrm>
          <a:prstGeom prst="rect">
            <a:avLst/>
          </a:prstGeom>
        </p:spPr>
        <p:txBody>
          <a:bodyPr/>
          <a:lstStyle>
            <a:lvl1pPr eaLnBrk="1" fontAlgn="auto" hangingPunct="1">
              <a:spcBef>
                <a:spcPts val="0"/>
              </a:spcBef>
              <a:spcAft>
                <a:spcPts val="0"/>
              </a:spcAft>
              <a:defRPr>
                <a:latin typeface="+mn-lt"/>
              </a:defRPr>
            </a:lvl1pPr>
          </a:lstStyle>
          <a:p>
            <a:pPr>
              <a:defRPr/>
            </a:pPr>
            <a:fld id="{31498934-ABA2-4B90-B293-6E5CC4CB744E}" type="datetime1">
              <a:rPr lang="fr-FR"/>
              <a:pPr>
                <a:defRPr/>
              </a:pPr>
              <a:t>28/11/2025</a:t>
            </a:fld>
            <a:endParaRPr lang="fr-FR" dirty="0"/>
          </a:p>
        </p:txBody>
      </p:sp>
      <p:sp>
        <p:nvSpPr>
          <p:cNvPr id="5" name="Espace réservé du pied de page 4"/>
          <p:cNvSpPr>
            <a:spLocks noGrp="1"/>
          </p:cNvSpPr>
          <p:nvPr>
            <p:ph type="ftr" sz="quarter" idx="11"/>
          </p:nvPr>
        </p:nvSpPr>
        <p:spPr/>
        <p:txBody>
          <a:bodyPr/>
          <a:lstStyle>
            <a:lvl1pPr>
              <a:defRPr/>
            </a:lvl1pPr>
          </a:lstStyle>
          <a:p>
            <a:pPr>
              <a:defRPr/>
            </a:pPr>
            <a:r>
              <a:rPr lang="fr-FR" dirty="0"/>
              <a:t>Assemblée générale 2018 - Plan d'Orgon</a:t>
            </a:r>
          </a:p>
        </p:txBody>
      </p:sp>
      <p:sp>
        <p:nvSpPr>
          <p:cNvPr id="6" name="Espace réservé du numéro de diapositive 5"/>
          <p:cNvSpPr>
            <a:spLocks noGrp="1"/>
          </p:cNvSpPr>
          <p:nvPr>
            <p:ph type="sldNum" sz="quarter" idx="12"/>
          </p:nvPr>
        </p:nvSpPr>
        <p:spPr>
          <a:xfrm>
            <a:off x="8610600" y="6356350"/>
            <a:ext cx="2743200" cy="365125"/>
          </a:xfrm>
          <a:prstGeom prst="rect">
            <a:avLst/>
          </a:prstGeom>
        </p:spPr>
        <p:txBody>
          <a:bodyPr/>
          <a:lstStyle>
            <a:lvl1pPr eaLnBrk="1" fontAlgn="auto" hangingPunct="1">
              <a:spcBef>
                <a:spcPts val="0"/>
              </a:spcBef>
              <a:spcAft>
                <a:spcPts val="0"/>
              </a:spcAft>
              <a:defRPr>
                <a:latin typeface="+mn-lt"/>
              </a:defRPr>
            </a:lvl1pPr>
          </a:lstStyle>
          <a:p>
            <a:pPr>
              <a:defRPr/>
            </a:pPr>
            <a:fld id="{EE49CEF3-F850-4440-B9F5-D3622328CA2E}" type="slidenum">
              <a:rPr lang="fr-FR"/>
              <a:pPr>
                <a:defRPr/>
              </a:pPr>
              <a:t>‹N°›</a:t>
            </a:fld>
            <a:endParaRPr lang="fr-FR" dirty="0"/>
          </a:p>
        </p:txBody>
      </p:sp>
    </p:spTree>
    <p:extLst>
      <p:ext uri="{BB962C8B-B14F-4D97-AF65-F5344CB8AC3E}">
        <p14:creationId xmlns:p14="http://schemas.microsoft.com/office/powerpoint/2010/main" val="35399915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5"/>
            <a:ext cx="10515600" cy="1325563"/>
          </a:xfrm>
          <a:prstGeom prst="rect">
            <a:avLst/>
          </a:prstGeom>
        </p:spPr>
        <p:txBody>
          <a:bodyPr/>
          <a:lstStyle/>
          <a:p>
            <a:r>
              <a:rPr lang="fr-FR"/>
              <a:t>Modifiez le style du titre</a:t>
            </a:r>
          </a:p>
        </p:txBody>
      </p:sp>
      <p:sp>
        <p:nvSpPr>
          <p:cNvPr id="3" name="Espace réservé du texte vertical 2"/>
          <p:cNvSpPr>
            <a:spLocks noGrp="1"/>
          </p:cNvSpPr>
          <p:nvPr>
            <p:ph type="body" orient="vert" idx="1"/>
          </p:nvPr>
        </p:nvSpPr>
        <p:spPr>
          <a:xfrm>
            <a:off x="838200" y="1825625"/>
            <a:ext cx="10515600" cy="4351338"/>
          </a:xfrm>
          <a:prstGeom prst="rect">
            <a:avLst/>
          </a:prstGeo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a:xfrm>
            <a:off x="838200" y="6356350"/>
            <a:ext cx="2743200" cy="365125"/>
          </a:xfrm>
          <a:prstGeom prst="rect">
            <a:avLst/>
          </a:prstGeom>
        </p:spPr>
        <p:txBody>
          <a:bodyPr/>
          <a:lstStyle>
            <a:lvl1pPr eaLnBrk="1" fontAlgn="auto" hangingPunct="1">
              <a:spcBef>
                <a:spcPts val="0"/>
              </a:spcBef>
              <a:spcAft>
                <a:spcPts val="0"/>
              </a:spcAft>
              <a:defRPr>
                <a:latin typeface="+mn-lt"/>
              </a:defRPr>
            </a:lvl1pPr>
          </a:lstStyle>
          <a:p>
            <a:pPr>
              <a:defRPr/>
            </a:pPr>
            <a:fld id="{FFFE6E29-3A33-41E8-AC82-8D4FD7198A98}" type="datetime1">
              <a:rPr lang="fr-FR"/>
              <a:pPr>
                <a:defRPr/>
              </a:pPr>
              <a:t>28/11/2025</a:t>
            </a:fld>
            <a:endParaRPr lang="fr-FR" dirty="0"/>
          </a:p>
        </p:txBody>
      </p:sp>
      <p:sp>
        <p:nvSpPr>
          <p:cNvPr id="5" name="Espace réservé du pied de page 4"/>
          <p:cNvSpPr>
            <a:spLocks noGrp="1"/>
          </p:cNvSpPr>
          <p:nvPr>
            <p:ph type="ftr" sz="quarter" idx="11"/>
          </p:nvPr>
        </p:nvSpPr>
        <p:spPr/>
        <p:txBody>
          <a:bodyPr/>
          <a:lstStyle>
            <a:lvl1pPr>
              <a:defRPr/>
            </a:lvl1pPr>
          </a:lstStyle>
          <a:p>
            <a:pPr>
              <a:defRPr/>
            </a:pPr>
            <a:r>
              <a:rPr lang="fr-FR" dirty="0"/>
              <a:t>Assemblée générale 2018 - Plan d'Orgon</a:t>
            </a:r>
          </a:p>
        </p:txBody>
      </p:sp>
      <p:sp>
        <p:nvSpPr>
          <p:cNvPr id="6" name="Espace réservé du numéro de diapositive 5"/>
          <p:cNvSpPr>
            <a:spLocks noGrp="1"/>
          </p:cNvSpPr>
          <p:nvPr>
            <p:ph type="sldNum" sz="quarter" idx="12"/>
          </p:nvPr>
        </p:nvSpPr>
        <p:spPr>
          <a:xfrm>
            <a:off x="8610600" y="6356350"/>
            <a:ext cx="2743200" cy="365125"/>
          </a:xfrm>
          <a:prstGeom prst="rect">
            <a:avLst/>
          </a:prstGeom>
        </p:spPr>
        <p:txBody>
          <a:bodyPr/>
          <a:lstStyle>
            <a:lvl1pPr eaLnBrk="1" fontAlgn="auto" hangingPunct="1">
              <a:spcBef>
                <a:spcPts val="0"/>
              </a:spcBef>
              <a:spcAft>
                <a:spcPts val="0"/>
              </a:spcAft>
              <a:defRPr>
                <a:latin typeface="+mn-lt"/>
              </a:defRPr>
            </a:lvl1pPr>
          </a:lstStyle>
          <a:p>
            <a:pPr>
              <a:defRPr/>
            </a:pPr>
            <a:fld id="{116CB971-3B95-4333-A730-E166A6AAB4F7}" type="slidenum">
              <a:rPr lang="fr-FR"/>
              <a:pPr>
                <a:defRPr/>
              </a:pPr>
              <a:t>‹N°›</a:t>
            </a:fld>
            <a:endParaRPr lang="fr-FR" dirty="0"/>
          </a:p>
        </p:txBody>
      </p:sp>
    </p:spTree>
    <p:extLst>
      <p:ext uri="{BB962C8B-B14F-4D97-AF65-F5344CB8AC3E}">
        <p14:creationId xmlns:p14="http://schemas.microsoft.com/office/powerpoint/2010/main" val="5624563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a:prstGeom prst="rect">
            <a:avLst/>
          </a:prstGeom>
        </p:spPr>
        <p:txBody>
          <a:bodyPr vert="eaVert"/>
          <a:lstStyle/>
          <a:p>
            <a:r>
              <a:rPr lang="fr-FR"/>
              <a:t>Modifiez le style du titre</a:t>
            </a:r>
          </a:p>
        </p:txBody>
      </p:sp>
      <p:sp>
        <p:nvSpPr>
          <p:cNvPr id="3" name="Espace réservé du texte vertical 2"/>
          <p:cNvSpPr>
            <a:spLocks noGrp="1"/>
          </p:cNvSpPr>
          <p:nvPr>
            <p:ph type="body" orient="vert" idx="1"/>
          </p:nvPr>
        </p:nvSpPr>
        <p:spPr>
          <a:xfrm>
            <a:off x="838200" y="365125"/>
            <a:ext cx="7734300" cy="5811838"/>
          </a:xfrm>
          <a:prstGeom prst="rect">
            <a:avLst/>
          </a:prstGeo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a:xfrm>
            <a:off x="838200" y="6356350"/>
            <a:ext cx="2743200" cy="365125"/>
          </a:xfrm>
          <a:prstGeom prst="rect">
            <a:avLst/>
          </a:prstGeom>
        </p:spPr>
        <p:txBody>
          <a:bodyPr/>
          <a:lstStyle>
            <a:lvl1pPr eaLnBrk="1" fontAlgn="auto" hangingPunct="1">
              <a:spcBef>
                <a:spcPts val="0"/>
              </a:spcBef>
              <a:spcAft>
                <a:spcPts val="0"/>
              </a:spcAft>
              <a:defRPr>
                <a:latin typeface="+mn-lt"/>
              </a:defRPr>
            </a:lvl1pPr>
          </a:lstStyle>
          <a:p>
            <a:pPr>
              <a:defRPr/>
            </a:pPr>
            <a:fld id="{6759C72E-93BF-4FC3-912B-0D8D99F367F8}" type="datetime1">
              <a:rPr lang="fr-FR"/>
              <a:pPr>
                <a:defRPr/>
              </a:pPr>
              <a:t>28/11/2025</a:t>
            </a:fld>
            <a:endParaRPr lang="fr-FR" dirty="0"/>
          </a:p>
        </p:txBody>
      </p:sp>
      <p:sp>
        <p:nvSpPr>
          <p:cNvPr id="5" name="Espace réservé du pied de page 4"/>
          <p:cNvSpPr>
            <a:spLocks noGrp="1"/>
          </p:cNvSpPr>
          <p:nvPr>
            <p:ph type="ftr" sz="quarter" idx="11"/>
          </p:nvPr>
        </p:nvSpPr>
        <p:spPr/>
        <p:txBody>
          <a:bodyPr/>
          <a:lstStyle>
            <a:lvl1pPr>
              <a:defRPr/>
            </a:lvl1pPr>
          </a:lstStyle>
          <a:p>
            <a:pPr>
              <a:defRPr/>
            </a:pPr>
            <a:r>
              <a:rPr lang="fr-FR" dirty="0"/>
              <a:t>Assemblée générale 2018 - Plan d'Orgon</a:t>
            </a:r>
          </a:p>
        </p:txBody>
      </p:sp>
      <p:sp>
        <p:nvSpPr>
          <p:cNvPr id="6" name="Espace réservé du numéro de diapositive 5"/>
          <p:cNvSpPr>
            <a:spLocks noGrp="1"/>
          </p:cNvSpPr>
          <p:nvPr>
            <p:ph type="sldNum" sz="quarter" idx="12"/>
          </p:nvPr>
        </p:nvSpPr>
        <p:spPr>
          <a:xfrm>
            <a:off x="8610600" y="6356350"/>
            <a:ext cx="2743200" cy="365125"/>
          </a:xfrm>
          <a:prstGeom prst="rect">
            <a:avLst/>
          </a:prstGeom>
        </p:spPr>
        <p:txBody>
          <a:bodyPr/>
          <a:lstStyle>
            <a:lvl1pPr eaLnBrk="1" fontAlgn="auto" hangingPunct="1">
              <a:spcBef>
                <a:spcPts val="0"/>
              </a:spcBef>
              <a:spcAft>
                <a:spcPts val="0"/>
              </a:spcAft>
              <a:defRPr>
                <a:latin typeface="+mn-lt"/>
              </a:defRPr>
            </a:lvl1pPr>
          </a:lstStyle>
          <a:p>
            <a:pPr>
              <a:defRPr/>
            </a:pPr>
            <a:fld id="{832ECF6C-C75A-489B-A1FD-2106558450D2}" type="slidenum">
              <a:rPr lang="fr-FR"/>
              <a:pPr>
                <a:defRPr/>
              </a:pPr>
              <a:t>‹N°›</a:t>
            </a:fld>
            <a:endParaRPr lang="fr-FR" dirty="0"/>
          </a:p>
        </p:txBody>
      </p:sp>
    </p:spTree>
    <p:extLst>
      <p:ext uri="{BB962C8B-B14F-4D97-AF65-F5344CB8AC3E}">
        <p14:creationId xmlns:p14="http://schemas.microsoft.com/office/powerpoint/2010/main" val="10339317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5"/>
            <a:ext cx="10515600" cy="1325563"/>
          </a:xfrm>
          <a:prstGeom prst="rect">
            <a:avLst/>
          </a:prstGeom>
        </p:spPr>
        <p:txBody>
          <a:bodyPr/>
          <a:lstStyle/>
          <a:p>
            <a:r>
              <a:rPr lang="fr-FR"/>
              <a:t>Modifiez le style du titre</a:t>
            </a:r>
          </a:p>
        </p:txBody>
      </p:sp>
      <p:sp>
        <p:nvSpPr>
          <p:cNvPr id="3" name="Espace réservé de la date 2"/>
          <p:cNvSpPr>
            <a:spLocks noGrp="1"/>
          </p:cNvSpPr>
          <p:nvPr>
            <p:ph type="dt" sz="half" idx="10"/>
          </p:nvPr>
        </p:nvSpPr>
        <p:spPr>
          <a:xfrm>
            <a:off x="838200" y="6356350"/>
            <a:ext cx="2743200" cy="365125"/>
          </a:xfrm>
          <a:prstGeom prst="rect">
            <a:avLst/>
          </a:prstGeom>
        </p:spPr>
        <p:txBody>
          <a:bodyPr/>
          <a:lstStyle>
            <a:lvl1pPr eaLnBrk="1" fontAlgn="auto" hangingPunct="1">
              <a:spcBef>
                <a:spcPts val="0"/>
              </a:spcBef>
              <a:spcAft>
                <a:spcPts val="0"/>
              </a:spcAft>
              <a:defRPr>
                <a:latin typeface="+mn-lt"/>
              </a:defRPr>
            </a:lvl1pPr>
          </a:lstStyle>
          <a:p>
            <a:pPr>
              <a:defRPr/>
            </a:pPr>
            <a:fld id="{92283179-03E4-4C2C-A7F5-317AB4313953}" type="datetime1">
              <a:rPr lang="fr-FR"/>
              <a:pPr>
                <a:defRPr/>
              </a:pPr>
              <a:t>28/11/2025</a:t>
            </a:fld>
            <a:endParaRPr lang="fr-FR" dirty="0"/>
          </a:p>
        </p:txBody>
      </p:sp>
      <p:sp>
        <p:nvSpPr>
          <p:cNvPr id="4" name="Espace réservé du pied de page 3"/>
          <p:cNvSpPr>
            <a:spLocks noGrp="1"/>
          </p:cNvSpPr>
          <p:nvPr>
            <p:ph type="ftr" sz="quarter" idx="11"/>
          </p:nvPr>
        </p:nvSpPr>
        <p:spPr/>
        <p:txBody>
          <a:bodyPr/>
          <a:lstStyle>
            <a:lvl1pPr>
              <a:defRPr/>
            </a:lvl1pPr>
          </a:lstStyle>
          <a:p>
            <a:pPr>
              <a:defRPr/>
            </a:pPr>
            <a:r>
              <a:rPr lang="fr-FR" dirty="0"/>
              <a:t>Assemblée générale 2018 - Plan d'Orgon</a:t>
            </a:r>
          </a:p>
        </p:txBody>
      </p:sp>
      <p:sp>
        <p:nvSpPr>
          <p:cNvPr id="5" name="Espace réservé du numéro de diapositive 4"/>
          <p:cNvSpPr>
            <a:spLocks noGrp="1"/>
          </p:cNvSpPr>
          <p:nvPr>
            <p:ph type="sldNum" sz="quarter" idx="12"/>
          </p:nvPr>
        </p:nvSpPr>
        <p:spPr>
          <a:xfrm>
            <a:off x="8610600" y="6356350"/>
            <a:ext cx="2743200" cy="365125"/>
          </a:xfrm>
          <a:prstGeom prst="rect">
            <a:avLst/>
          </a:prstGeom>
        </p:spPr>
        <p:txBody>
          <a:bodyPr/>
          <a:lstStyle>
            <a:lvl1pPr eaLnBrk="1" fontAlgn="auto" hangingPunct="1">
              <a:spcBef>
                <a:spcPts val="0"/>
              </a:spcBef>
              <a:spcAft>
                <a:spcPts val="0"/>
              </a:spcAft>
              <a:defRPr>
                <a:latin typeface="+mn-lt"/>
              </a:defRPr>
            </a:lvl1pPr>
          </a:lstStyle>
          <a:p>
            <a:pPr>
              <a:defRPr/>
            </a:pPr>
            <a:fld id="{84C39344-A07C-432F-92F2-3E28AC21EFE5}" type="slidenum">
              <a:rPr lang="fr-FR"/>
              <a:pPr>
                <a:defRPr/>
              </a:pPr>
              <a:t>‹N°›</a:t>
            </a:fld>
            <a:endParaRPr lang="fr-FR" dirty="0"/>
          </a:p>
        </p:txBody>
      </p:sp>
    </p:spTree>
    <p:extLst>
      <p:ext uri="{BB962C8B-B14F-4D97-AF65-F5344CB8AC3E}">
        <p14:creationId xmlns:p14="http://schemas.microsoft.com/office/powerpoint/2010/main" val="26369092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1_Diapositive de titre">
    <p:spTree>
      <p:nvGrpSpPr>
        <p:cNvPr id="1" name=""/>
        <p:cNvGrpSpPr/>
        <p:nvPr/>
      </p:nvGrpSpPr>
      <p:grpSpPr>
        <a:xfrm>
          <a:off x="0" y="0"/>
          <a:ext cx="0" cy="0"/>
          <a:chOff x="0" y="0"/>
          <a:chExt cx="0" cy="0"/>
        </a:xfrm>
      </p:grpSpPr>
    </p:spTree>
    <p:extLst>
      <p:ext uri="{BB962C8B-B14F-4D97-AF65-F5344CB8AC3E}">
        <p14:creationId xmlns:p14="http://schemas.microsoft.com/office/powerpoint/2010/main" val="3304070771"/>
      </p:ext>
    </p:extLst>
  </p:cSld>
  <p:clrMapOvr>
    <a:masterClrMapping/>
  </p:clrMapOvr>
  <p:transition spd="slow"/>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p:cNvSpPr>
            <a:spLocks noGrp="1"/>
          </p:cNvSpPr>
          <p:nvPr>
            <p:ph type="dt" sz="half" idx="10"/>
          </p:nvPr>
        </p:nvSpPr>
        <p:spPr/>
        <p:txBody>
          <a:bodyPr/>
          <a:lstStyle>
            <a:lvl1pPr>
              <a:defRPr/>
            </a:lvl1pPr>
          </a:lstStyle>
          <a:p>
            <a:pPr>
              <a:defRPr/>
            </a:pPr>
            <a:fld id="{5812A998-A6FF-469F-9F92-F868504F1C2F}" type="datetime1">
              <a:rPr lang="fr-FR"/>
              <a:pPr>
                <a:defRPr/>
              </a:pPr>
              <a:t>28/11/2025</a:t>
            </a:fld>
            <a:endParaRPr lang="fr-FR" dirty="0"/>
          </a:p>
        </p:txBody>
      </p:sp>
      <p:sp>
        <p:nvSpPr>
          <p:cNvPr id="5" name="Espace réservé du pied de page 4"/>
          <p:cNvSpPr>
            <a:spLocks noGrp="1"/>
          </p:cNvSpPr>
          <p:nvPr>
            <p:ph type="ftr" sz="quarter" idx="11"/>
          </p:nvPr>
        </p:nvSpPr>
        <p:spPr/>
        <p:txBody>
          <a:bodyPr/>
          <a:lstStyle>
            <a:lvl1pPr>
              <a:defRPr/>
            </a:lvl1pPr>
          </a:lstStyle>
          <a:p>
            <a:pPr>
              <a:defRPr/>
            </a:pPr>
            <a:r>
              <a:rPr lang="fr-FR" dirty="0"/>
              <a:t>Assemblée générale 2018 - Plan d'Orgon</a:t>
            </a:r>
          </a:p>
        </p:txBody>
      </p:sp>
      <p:sp>
        <p:nvSpPr>
          <p:cNvPr id="6" name="Espace réservé du numéro de diapositive 5"/>
          <p:cNvSpPr>
            <a:spLocks noGrp="1"/>
          </p:cNvSpPr>
          <p:nvPr>
            <p:ph type="sldNum" sz="quarter" idx="12"/>
          </p:nvPr>
        </p:nvSpPr>
        <p:spPr/>
        <p:txBody>
          <a:bodyPr/>
          <a:lstStyle>
            <a:lvl1pPr>
              <a:defRPr/>
            </a:lvl1pPr>
          </a:lstStyle>
          <a:p>
            <a:pPr>
              <a:defRPr/>
            </a:pPr>
            <a:fld id="{0FA12D3D-19C8-4CBB-A28A-D84940BB8B1C}" type="slidenum">
              <a:rPr lang="fr-FR"/>
              <a:pPr>
                <a:defRPr/>
              </a:pPr>
              <a:t>‹N°›</a:t>
            </a:fld>
            <a:endParaRPr lang="fr-FR" dirty="0"/>
          </a:p>
        </p:txBody>
      </p:sp>
    </p:spTree>
    <p:extLst>
      <p:ext uri="{BB962C8B-B14F-4D97-AF65-F5344CB8AC3E}">
        <p14:creationId xmlns:p14="http://schemas.microsoft.com/office/powerpoint/2010/main" val="29463640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pPr>
              <a:defRPr/>
            </a:pPr>
            <a:fld id="{97879CBA-9F81-48AF-B03D-83FE9116452F}" type="datetime1">
              <a:rPr lang="fr-FR"/>
              <a:pPr>
                <a:defRPr/>
              </a:pPr>
              <a:t>28/11/2025</a:t>
            </a:fld>
            <a:endParaRPr lang="fr-FR" dirty="0"/>
          </a:p>
        </p:txBody>
      </p:sp>
      <p:sp>
        <p:nvSpPr>
          <p:cNvPr id="5" name="Espace réservé du pied de page 4"/>
          <p:cNvSpPr>
            <a:spLocks noGrp="1"/>
          </p:cNvSpPr>
          <p:nvPr>
            <p:ph type="ftr" sz="quarter" idx="11"/>
          </p:nvPr>
        </p:nvSpPr>
        <p:spPr/>
        <p:txBody>
          <a:bodyPr/>
          <a:lstStyle>
            <a:lvl1pPr>
              <a:defRPr/>
            </a:lvl1pPr>
          </a:lstStyle>
          <a:p>
            <a:pPr>
              <a:defRPr/>
            </a:pPr>
            <a:r>
              <a:rPr lang="fr-FR" dirty="0"/>
              <a:t>Assemblée générale 2018 - Plan d'Orgon</a:t>
            </a:r>
          </a:p>
        </p:txBody>
      </p:sp>
      <p:sp>
        <p:nvSpPr>
          <p:cNvPr id="6" name="Espace réservé du numéro de diapositive 5"/>
          <p:cNvSpPr>
            <a:spLocks noGrp="1"/>
          </p:cNvSpPr>
          <p:nvPr>
            <p:ph type="sldNum" sz="quarter" idx="12"/>
          </p:nvPr>
        </p:nvSpPr>
        <p:spPr/>
        <p:txBody>
          <a:bodyPr/>
          <a:lstStyle>
            <a:lvl1pPr>
              <a:defRPr/>
            </a:lvl1pPr>
          </a:lstStyle>
          <a:p>
            <a:pPr>
              <a:defRPr/>
            </a:pPr>
            <a:fld id="{EB3115CB-D12A-4E53-9C62-D09ED6038AFD}" type="slidenum">
              <a:rPr lang="fr-FR"/>
              <a:pPr>
                <a:defRPr/>
              </a:pPr>
              <a:t>‹N°›</a:t>
            </a:fld>
            <a:endParaRPr lang="fr-FR" dirty="0"/>
          </a:p>
        </p:txBody>
      </p:sp>
    </p:spTree>
    <p:extLst>
      <p:ext uri="{BB962C8B-B14F-4D97-AF65-F5344CB8AC3E}">
        <p14:creationId xmlns:p14="http://schemas.microsoft.com/office/powerpoint/2010/main" val="32920612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lvl1pPr>
              <a:defRPr/>
            </a:lvl1pPr>
          </a:lstStyle>
          <a:p>
            <a:pPr>
              <a:defRPr/>
            </a:pPr>
            <a:fld id="{EC1311BE-61A8-4D4F-B3AD-23931210F6AA}" type="datetime1">
              <a:rPr lang="fr-FR"/>
              <a:pPr>
                <a:defRPr/>
              </a:pPr>
              <a:t>28/11/2025</a:t>
            </a:fld>
            <a:endParaRPr lang="fr-FR" dirty="0"/>
          </a:p>
        </p:txBody>
      </p:sp>
      <p:sp>
        <p:nvSpPr>
          <p:cNvPr id="5" name="Espace réservé du pied de page 4"/>
          <p:cNvSpPr>
            <a:spLocks noGrp="1"/>
          </p:cNvSpPr>
          <p:nvPr>
            <p:ph type="ftr" sz="quarter" idx="11"/>
          </p:nvPr>
        </p:nvSpPr>
        <p:spPr/>
        <p:txBody>
          <a:bodyPr/>
          <a:lstStyle>
            <a:lvl1pPr>
              <a:defRPr/>
            </a:lvl1pPr>
          </a:lstStyle>
          <a:p>
            <a:pPr>
              <a:defRPr/>
            </a:pPr>
            <a:r>
              <a:rPr lang="fr-FR" dirty="0"/>
              <a:t>Assemblée générale 2018 - Plan d'Orgon</a:t>
            </a:r>
          </a:p>
        </p:txBody>
      </p:sp>
      <p:sp>
        <p:nvSpPr>
          <p:cNvPr id="6" name="Espace réservé du numéro de diapositive 5"/>
          <p:cNvSpPr>
            <a:spLocks noGrp="1"/>
          </p:cNvSpPr>
          <p:nvPr>
            <p:ph type="sldNum" sz="quarter" idx="12"/>
          </p:nvPr>
        </p:nvSpPr>
        <p:spPr/>
        <p:txBody>
          <a:bodyPr/>
          <a:lstStyle>
            <a:lvl1pPr>
              <a:defRPr/>
            </a:lvl1pPr>
          </a:lstStyle>
          <a:p>
            <a:pPr>
              <a:defRPr/>
            </a:pPr>
            <a:fld id="{D1F3420A-D304-47CE-9989-CA031941DEC5}" type="slidenum">
              <a:rPr lang="fr-FR"/>
              <a:pPr>
                <a:defRPr/>
              </a:pPr>
              <a:t>‹N°›</a:t>
            </a:fld>
            <a:endParaRPr lang="fr-FR" dirty="0"/>
          </a:p>
        </p:txBody>
      </p:sp>
    </p:spTree>
    <p:extLst>
      <p:ext uri="{BB962C8B-B14F-4D97-AF65-F5344CB8AC3E}">
        <p14:creationId xmlns:p14="http://schemas.microsoft.com/office/powerpoint/2010/main" val="33138624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838200" y="1825625"/>
            <a:ext cx="518160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72200" y="1825625"/>
            <a:ext cx="518160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3"/>
          <p:cNvSpPr>
            <a:spLocks noGrp="1"/>
          </p:cNvSpPr>
          <p:nvPr>
            <p:ph type="dt" sz="half" idx="10"/>
          </p:nvPr>
        </p:nvSpPr>
        <p:spPr/>
        <p:txBody>
          <a:bodyPr/>
          <a:lstStyle>
            <a:lvl1pPr>
              <a:defRPr/>
            </a:lvl1pPr>
          </a:lstStyle>
          <a:p>
            <a:pPr>
              <a:defRPr/>
            </a:pPr>
            <a:fld id="{0C53EC79-52DE-4C69-93B5-5C7C52C3E03C}" type="datetime1">
              <a:rPr lang="fr-FR"/>
              <a:pPr>
                <a:defRPr/>
              </a:pPr>
              <a:t>28/11/2025</a:t>
            </a:fld>
            <a:endParaRPr lang="fr-FR" dirty="0"/>
          </a:p>
        </p:txBody>
      </p:sp>
      <p:sp>
        <p:nvSpPr>
          <p:cNvPr id="6" name="Espace réservé du pied de page 4"/>
          <p:cNvSpPr>
            <a:spLocks noGrp="1"/>
          </p:cNvSpPr>
          <p:nvPr>
            <p:ph type="ftr" sz="quarter" idx="11"/>
          </p:nvPr>
        </p:nvSpPr>
        <p:spPr/>
        <p:txBody>
          <a:bodyPr/>
          <a:lstStyle>
            <a:lvl1pPr>
              <a:defRPr/>
            </a:lvl1pPr>
          </a:lstStyle>
          <a:p>
            <a:pPr>
              <a:defRPr/>
            </a:pPr>
            <a:r>
              <a:rPr lang="fr-FR" dirty="0"/>
              <a:t>Assemblée générale 2018 - Plan d'Orgon</a:t>
            </a:r>
          </a:p>
        </p:txBody>
      </p:sp>
      <p:sp>
        <p:nvSpPr>
          <p:cNvPr id="7" name="Espace réservé du numéro de diapositive 5"/>
          <p:cNvSpPr>
            <a:spLocks noGrp="1"/>
          </p:cNvSpPr>
          <p:nvPr>
            <p:ph type="sldNum" sz="quarter" idx="12"/>
          </p:nvPr>
        </p:nvSpPr>
        <p:spPr/>
        <p:txBody>
          <a:bodyPr/>
          <a:lstStyle>
            <a:lvl1pPr>
              <a:defRPr/>
            </a:lvl1pPr>
          </a:lstStyle>
          <a:p>
            <a:pPr>
              <a:defRPr/>
            </a:pPr>
            <a:fld id="{4867A2F6-49BC-4D3A-89E5-C2FD1F625E57}" type="slidenum">
              <a:rPr lang="fr-FR"/>
              <a:pPr>
                <a:defRPr/>
              </a:pPr>
              <a:t>‹N°›</a:t>
            </a:fld>
            <a:endParaRPr lang="fr-FR" dirty="0"/>
          </a:p>
        </p:txBody>
      </p:sp>
    </p:spTree>
    <p:extLst>
      <p:ext uri="{BB962C8B-B14F-4D97-AF65-F5344CB8AC3E}">
        <p14:creationId xmlns:p14="http://schemas.microsoft.com/office/powerpoint/2010/main" val="23507605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3"/>
          <p:cNvSpPr>
            <a:spLocks noGrp="1"/>
          </p:cNvSpPr>
          <p:nvPr>
            <p:ph type="dt" sz="half" idx="10"/>
          </p:nvPr>
        </p:nvSpPr>
        <p:spPr/>
        <p:txBody>
          <a:bodyPr/>
          <a:lstStyle>
            <a:lvl1pPr>
              <a:defRPr/>
            </a:lvl1pPr>
          </a:lstStyle>
          <a:p>
            <a:pPr>
              <a:defRPr/>
            </a:pPr>
            <a:fld id="{F492C72C-9BDA-49DC-A868-5C4450D5F0A4}" type="datetime1">
              <a:rPr lang="fr-FR"/>
              <a:pPr>
                <a:defRPr/>
              </a:pPr>
              <a:t>28/11/2025</a:t>
            </a:fld>
            <a:endParaRPr lang="fr-FR" dirty="0"/>
          </a:p>
        </p:txBody>
      </p:sp>
      <p:sp>
        <p:nvSpPr>
          <p:cNvPr id="8" name="Espace réservé du pied de page 4"/>
          <p:cNvSpPr>
            <a:spLocks noGrp="1"/>
          </p:cNvSpPr>
          <p:nvPr>
            <p:ph type="ftr" sz="quarter" idx="11"/>
          </p:nvPr>
        </p:nvSpPr>
        <p:spPr/>
        <p:txBody>
          <a:bodyPr/>
          <a:lstStyle>
            <a:lvl1pPr>
              <a:defRPr/>
            </a:lvl1pPr>
          </a:lstStyle>
          <a:p>
            <a:pPr>
              <a:defRPr/>
            </a:pPr>
            <a:r>
              <a:rPr lang="fr-FR" dirty="0"/>
              <a:t>Assemblée générale 2018 - Plan d'Orgon</a:t>
            </a:r>
          </a:p>
        </p:txBody>
      </p:sp>
      <p:sp>
        <p:nvSpPr>
          <p:cNvPr id="9" name="Espace réservé du numéro de diapositive 5"/>
          <p:cNvSpPr>
            <a:spLocks noGrp="1"/>
          </p:cNvSpPr>
          <p:nvPr>
            <p:ph type="sldNum" sz="quarter" idx="12"/>
          </p:nvPr>
        </p:nvSpPr>
        <p:spPr/>
        <p:txBody>
          <a:bodyPr/>
          <a:lstStyle>
            <a:lvl1pPr>
              <a:defRPr/>
            </a:lvl1pPr>
          </a:lstStyle>
          <a:p>
            <a:pPr>
              <a:defRPr/>
            </a:pPr>
            <a:fld id="{446DB1B9-FA6A-419F-819D-91F59C2653D9}" type="slidenum">
              <a:rPr lang="fr-FR"/>
              <a:pPr>
                <a:defRPr/>
              </a:pPr>
              <a:t>‹N°›</a:t>
            </a:fld>
            <a:endParaRPr lang="fr-FR" dirty="0"/>
          </a:p>
        </p:txBody>
      </p:sp>
    </p:spTree>
    <p:extLst>
      <p:ext uri="{BB962C8B-B14F-4D97-AF65-F5344CB8AC3E}">
        <p14:creationId xmlns:p14="http://schemas.microsoft.com/office/powerpoint/2010/main" val="33631740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3"/>
          <p:cNvSpPr>
            <a:spLocks noGrp="1"/>
          </p:cNvSpPr>
          <p:nvPr>
            <p:ph type="dt" sz="half" idx="10"/>
          </p:nvPr>
        </p:nvSpPr>
        <p:spPr/>
        <p:txBody>
          <a:bodyPr/>
          <a:lstStyle>
            <a:lvl1pPr>
              <a:defRPr/>
            </a:lvl1pPr>
          </a:lstStyle>
          <a:p>
            <a:pPr>
              <a:defRPr/>
            </a:pPr>
            <a:fld id="{834F2259-94A4-4CB3-9103-6632241B638B}" type="datetime1">
              <a:rPr lang="fr-FR"/>
              <a:pPr>
                <a:defRPr/>
              </a:pPr>
              <a:t>28/11/2025</a:t>
            </a:fld>
            <a:endParaRPr lang="fr-FR" dirty="0"/>
          </a:p>
        </p:txBody>
      </p:sp>
      <p:sp>
        <p:nvSpPr>
          <p:cNvPr id="4" name="Espace réservé du pied de page 4"/>
          <p:cNvSpPr>
            <a:spLocks noGrp="1"/>
          </p:cNvSpPr>
          <p:nvPr>
            <p:ph type="ftr" sz="quarter" idx="11"/>
          </p:nvPr>
        </p:nvSpPr>
        <p:spPr/>
        <p:txBody>
          <a:bodyPr/>
          <a:lstStyle>
            <a:lvl1pPr>
              <a:defRPr/>
            </a:lvl1pPr>
          </a:lstStyle>
          <a:p>
            <a:pPr>
              <a:defRPr/>
            </a:pPr>
            <a:r>
              <a:rPr lang="fr-FR" dirty="0"/>
              <a:t>Assemblée générale 2018 - Plan d'Orgon</a:t>
            </a:r>
          </a:p>
        </p:txBody>
      </p:sp>
      <p:sp>
        <p:nvSpPr>
          <p:cNvPr id="5" name="Espace réservé du numéro de diapositive 5"/>
          <p:cNvSpPr>
            <a:spLocks noGrp="1"/>
          </p:cNvSpPr>
          <p:nvPr>
            <p:ph type="sldNum" sz="quarter" idx="12"/>
          </p:nvPr>
        </p:nvSpPr>
        <p:spPr/>
        <p:txBody>
          <a:bodyPr/>
          <a:lstStyle>
            <a:lvl1pPr>
              <a:defRPr/>
            </a:lvl1pPr>
          </a:lstStyle>
          <a:p>
            <a:pPr>
              <a:defRPr/>
            </a:pPr>
            <a:fld id="{81EF5C41-4133-4ABA-916E-DE480C5F6529}" type="slidenum">
              <a:rPr lang="fr-FR"/>
              <a:pPr>
                <a:defRPr/>
              </a:pPr>
              <a:t>‹N°›</a:t>
            </a:fld>
            <a:endParaRPr lang="fr-FR" dirty="0"/>
          </a:p>
        </p:txBody>
      </p:sp>
    </p:spTree>
    <p:extLst>
      <p:ext uri="{BB962C8B-B14F-4D97-AF65-F5344CB8AC3E}">
        <p14:creationId xmlns:p14="http://schemas.microsoft.com/office/powerpoint/2010/main" val="22437617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5"/>
            <a:ext cx="10515600" cy="1325563"/>
          </a:xfrm>
          <a:prstGeom prst="rect">
            <a:avLst/>
          </a:prstGeom>
        </p:spPr>
        <p:txBody>
          <a:bodyPr/>
          <a:lstStyle/>
          <a:p>
            <a:r>
              <a:rPr lang="fr-FR"/>
              <a:t>Modifiez le style du titre</a:t>
            </a:r>
          </a:p>
        </p:txBody>
      </p:sp>
      <p:sp>
        <p:nvSpPr>
          <p:cNvPr id="3" name="Espace réservé du contenu 2"/>
          <p:cNvSpPr>
            <a:spLocks noGrp="1"/>
          </p:cNvSpPr>
          <p:nvPr>
            <p:ph idx="1"/>
          </p:nvPr>
        </p:nvSpPr>
        <p:spPr>
          <a:xfrm>
            <a:off x="838200" y="1825625"/>
            <a:ext cx="10515600" cy="4351338"/>
          </a:xfrm>
          <a:prstGeom prst="rect">
            <a:avLst/>
          </a:prstGeo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a:xfrm>
            <a:off x="838200" y="6356350"/>
            <a:ext cx="2743200" cy="365125"/>
          </a:xfrm>
          <a:prstGeom prst="rect">
            <a:avLst/>
          </a:prstGeom>
        </p:spPr>
        <p:txBody>
          <a:bodyPr/>
          <a:lstStyle>
            <a:lvl1pPr eaLnBrk="1" fontAlgn="auto" hangingPunct="1">
              <a:spcBef>
                <a:spcPts val="0"/>
              </a:spcBef>
              <a:spcAft>
                <a:spcPts val="0"/>
              </a:spcAft>
              <a:defRPr>
                <a:latin typeface="+mn-lt"/>
              </a:defRPr>
            </a:lvl1pPr>
          </a:lstStyle>
          <a:p>
            <a:pPr>
              <a:defRPr/>
            </a:pPr>
            <a:fld id="{993EB8DA-600A-4A7F-AC92-40A33C9BB888}" type="datetime1">
              <a:rPr lang="fr-FR"/>
              <a:pPr>
                <a:defRPr/>
              </a:pPr>
              <a:t>28/11/2025</a:t>
            </a:fld>
            <a:endParaRPr lang="fr-FR" dirty="0"/>
          </a:p>
        </p:txBody>
      </p:sp>
      <p:sp>
        <p:nvSpPr>
          <p:cNvPr id="5" name="Espace réservé du pied de page 4"/>
          <p:cNvSpPr>
            <a:spLocks noGrp="1"/>
          </p:cNvSpPr>
          <p:nvPr>
            <p:ph type="ftr" sz="quarter" idx="11"/>
          </p:nvPr>
        </p:nvSpPr>
        <p:spPr/>
        <p:txBody>
          <a:bodyPr/>
          <a:lstStyle>
            <a:lvl1pPr>
              <a:defRPr/>
            </a:lvl1pPr>
          </a:lstStyle>
          <a:p>
            <a:pPr>
              <a:defRPr/>
            </a:pPr>
            <a:r>
              <a:rPr lang="fr-FR" dirty="0"/>
              <a:t>Assemblée générale 2018 - Plan d'Orgon</a:t>
            </a:r>
          </a:p>
        </p:txBody>
      </p:sp>
      <p:sp>
        <p:nvSpPr>
          <p:cNvPr id="6" name="Espace réservé du numéro de diapositive 5"/>
          <p:cNvSpPr>
            <a:spLocks noGrp="1"/>
          </p:cNvSpPr>
          <p:nvPr>
            <p:ph type="sldNum" sz="quarter" idx="12"/>
          </p:nvPr>
        </p:nvSpPr>
        <p:spPr>
          <a:xfrm>
            <a:off x="8610600" y="6356350"/>
            <a:ext cx="2743200" cy="365125"/>
          </a:xfrm>
          <a:prstGeom prst="rect">
            <a:avLst/>
          </a:prstGeom>
        </p:spPr>
        <p:txBody>
          <a:bodyPr/>
          <a:lstStyle>
            <a:lvl1pPr eaLnBrk="1" fontAlgn="auto" hangingPunct="1">
              <a:spcBef>
                <a:spcPts val="0"/>
              </a:spcBef>
              <a:spcAft>
                <a:spcPts val="0"/>
              </a:spcAft>
              <a:defRPr>
                <a:latin typeface="+mn-lt"/>
              </a:defRPr>
            </a:lvl1pPr>
          </a:lstStyle>
          <a:p>
            <a:pPr>
              <a:defRPr/>
            </a:pPr>
            <a:fld id="{18B1F877-077B-499C-A8EE-3D178F7BF0A9}" type="slidenum">
              <a:rPr lang="fr-FR"/>
              <a:pPr>
                <a:defRPr/>
              </a:pPr>
              <a:t>‹N°›</a:t>
            </a:fld>
            <a:endParaRPr lang="fr-FR" dirty="0"/>
          </a:p>
        </p:txBody>
      </p:sp>
    </p:spTree>
    <p:extLst>
      <p:ext uri="{BB962C8B-B14F-4D97-AF65-F5344CB8AC3E}">
        <p14:creationId xmlns:p14="http://schemas.microsoft.com/office/powerpoint/2010/main" val="47780128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fld id="{705E3DB7-BDB1-4637-89B0-91CBF91C30FA}" type="datetime1">
              <a:rPr lang="fr-FR"/>
              <a:pPr>
                <a:defRPr/>
              </a:pPr>
              <a:t>28/11/2025</a:t>
            </a:fld>
            <a:endParaRPr lang="fr-FR" dirty="0"/>
          </a:p>
        </p:txBody>
      </p:sp>
      <p:sp>
        <p:nvSpPr>
          <p:cNvPr id="3" name="Espace réservé du pied de page 4"/>
          <p:cNvSpPr>
            <a:spLocks noGrp="1"/>
          </p:cNvSpPr>
          <p:nvPr>
            <p:ph type="ftr" sz="quarter" idx="11"/>
          </p:nvPr>
        </p:nvSpPr>
        <p:spPr/>
        <p:txBody>
          <a:bodyPr/>
          <a:lstStyle>
            <a:lvl1pPr>
              <a:defRPr/>
            </a:lvl1pPr>
          </a:lstStyle>
          <a:p>
            <a:pPr>
              <a:defRPr/>
            </a:pPr>
            <a:r>
              <a:rPr lang="fr-FR" dirty="0"/>
              <a:t>Assemblée générale 2018 - Plan d'Orgon</a:t>
            </a:r>
          </a:p>
        </p:txBody>
      </p:sp>
      <p:sp>
        <p:nvSpPr>
          <p:cNvPr id="4" name="Espace réservé du numéro de diapositive 5"/>
          <p:cNvSpPr>
            <a:spLocks noGrp="1"/>
          </p:cNvSpPr>
          <p:nvPr>
            <p:ph type="sldNum" sz="quarter" idx="12"/>
          </p:nvPr>
        </p:nvSpPr>
        <p:spPr/>
        <p:txBody>
          <a:bodyPr/>
          <a:lstStyle>
            <a:lvl1pPr>
              <a:defRPr/>
            </a:lvl1pPr>
          </a:lstStyle>
          <a:p>
            <a:pPr>
              <a:defRPr/>
            </a:pPr>
            <a:fld id="{C1F0E02B-8228-458F-9266-6538CEE40D00}" type="slidenum">
              <a:rPr lang="fr-FR"/>
              <a:pPr>
                <a:defRPr/>
              </a:pPr>
              <a:t>‹N°›</a:t>
            </a:fld>
            <a:endParaRPr lang="fr-FR" dirty="0"/>
          </a:p>
        </p:txBody>
      </p:sp>
    </p:spTree>
    <p:extLst>
      <p:ext uri="{BB962C8B-B14F-4D97-AF65-F5344CB8AC3E}">
        <p14:creationId xmlns:p14="http://schemas.microsoft.com/office/powerpoint/2010/main" val="26567317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5A6C100B-7FB8-48EB-A072-84E0CBF8A238}" type="datetime1">
              <a:rPr lang="fr-FR"/>
              <a:pPr>
                <a:defRPr/>
              </a:pPr>
              <a:t>28/11/2025</a:t>
            </a:fld>
            <a:endParaRPr lang="fr-FR" dirty="0"/>
          </a:p>
        </p:txBody>
      </p:sp>
      <p:sp>
        <p:nvSpPr>
          <p:cNvPr id="6" name="Espace réservé du pied de page 4"/>
          <p:cNvSpPr>
            <a:spLocks noGrp="1"/>
          </p:cNvSpPr>
          <p:nvPr>
            <p:ph type="ftr" sz="quarter" idx="11"/>
          </p:nvPr>
        </p:nvSpPr>
        <p:spPr/>
        <p:txBody>
          <a:bodyPr/>
          <a:lstStyle>
            <a:lvl1pPr>
              <a:defRPr/>
            </a:lvl1pPr>
          </a:lstStyle>
          <a:p>
            <a:pPr>
              <a:defRPr/>
            </a:pPr>
            <a:r>
              <a:rPr lang="fr-FR" dirty="0"/>
              <a:t>Assemblée générale 2018 - Plan d'Orgon</a:t>
            </a:r>
          </a:p>
        </p:txBody>
      </p:sp>
      <p:sp>
        <p:nvSpPr>
          <p:cNvPr id="7" name="Espace réservé du numéro de diapositive 5"/>
          <p:cNvSpPr>
            <a:spLocks noGrp="1"/>
          </p:cNvSpPr>
          <p:nvPr>
            <p:ph type="sldNum" sz="quarter" idx="12"/>
          </p:nvPr>
        </p:nvSpPr>
        <p:spPr/>
        <p:txBody>
          <a:bodyPr/>
          <a:lstStyle>
            <a:lvl1pPr>
              <a:defRPr/>
            </a:lvl1pPr>
          </a:lstStyle>
          <a:p>
            <a:pPr>
              <a:defRPr/>
            </a:pPr>
            <a:fld id="{71EC1FA8-D744-4D42-9CC6-C413CC91B246}" type="slidenum">
              <a:rPr lang="fr-FR"/>
              <a:pPr>
                <a:defRPr/>
              </a:pPr>
              <a:t>‹N°›</a:t>
            </a:fld>
            <a:endParaRPr lang="fr-FR" dirty="0"/>
          </a:p>
        </p:txBody>
      </p:sp>
    </p:spTree>
    <p:extLst>
      <p:ext uri="{BB962C8B-B14F-4D97-AF65-F5344CB8AC3E}">
        <p14:creationId xmlns:p14="http://schemas.microsoft.com/office/powerpoint/2010/main" val="126373501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dirty="0"/>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9D117F88-126C-4520-92E9-03E01447F1AA}" type="datetime1">
              <a:rPr lang="fr-FR"/>
              <a:pPr>
                <a:defRPr/>
              </a:pPr>
              <a:t>28/11/2025</a:t>
            </a:fld>
            <a:endParaRPr lang="fr-FR" dirty="0"/>
          </a:p>
        </p:txBody>
      </p:sp>
      <p:sp>
        <p:nvSpPr>
          <p:cNvPr id="6" name="Espace réservé du pied de page 4"/>
          <p:cNvSpPr>
            <a:spLocks noGrp="1"/>
          </p:cNvSpPr>
          <p:nvPr>
            <p:ph type="ftr" sz="quarter" idx="11"/>
          </p:nvPr>
        </p:nvSpPr>
        <p:spPr/>
        <p:txBody>
          <a:bodyPr/>
          <a:lstStyle>
            <a:lvl1pPr>
              <a:defRPr/>
            </a:lvl1pPr>
          </a:lstStyle>
          <a:p>
            <a:pPr>
              <a:defRPr/>
            </a:pPr>
            <a:r>
              <a:rPr lang="fr-FR" dirty="0"/>
              <a:t>Assemblée générale 2018 - Plan d'Orgon</a:t>
            </a:r>
          </a:p>
        </p:txBody>
      </p:sp>
      <p:sp>
        <p:nvSpPr>
          <p:cNvPr id="7" name="Espace réservé du numéro de diapositive 5"/>
          <p:cNvSpPr>
            <a:spLocks noGrp="1"/>
          </p:cNvSpPr>
          <p:nvPr>
            <p:ph type="sldNum" sz="quarter" idx="12"/>
          </p:nvPr>
        </p:nvSpPr>
        <p:spPr/>
        <p:txBody>
          <a:bodyPr/>
          <a:lstStyle>
            <a:lvl1pPr>
              <a:defRPr/>
            </a:lvl1pPr>
          </a:lstStyle>
          <a:p>
            <a:pPr>
              <a:defRPr/>
            </a:pPr>
            <a:fld id="{D6DD4B6F-EEF3-4791-A0A0-6E2B19C3CD96}" type="slidenum">
              <a:rPr lang="fr-FR"/>
              <a:pPr>
                <a:defRPr/>
              </a:pPr>
              <a:t>‹N°›</a:t>
            </a:fld>
            <a:endParaRPr lang="fr-FR" dirty="0"/>
          </a:p>
        </p:txBody>
      </p:sp>
    </p:spTree>
    <p:extLst>
      <p:ext uri="{BB962C8B-B14F-4D97-AF65-F5344CB8AC3E}">
        <p14:creationId xmlns:p14="http://schemas.microsoft.com/office/powerpoint/2010/main" val="227538060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pPr>
              <a:defRPr/>
            </a:pPr>
            <a:fld id="{919C195C-A7F6-4C89-8B2F-46D5FD7BFC55}" type="datetime1">
              <a:rPr lang="fr-FR"/>
              <a:pPr>
                <a:defRPr/>
              </a:pPr>
              <a:t>28/11/2025</a:t>
            </a:fld>
            <a:endParaRPr lang="fr-FR" dirty="0"/>
          </a:p>
        </p:txBody>
      </p:sp>
      <p:sp>
        <p:nvSpPr>
          <p:cNvPr id="5" name="Espace réservé du pied de page 4"/>
          <p:cNvSpPr>
            <a:spLocks noGrp="1"/>
          </p:cNvSpPr>
          <p:nvPr>
            <p:ph type="ftr" sz="quarter" idx="11"/>
          </p:nvPr>
        </p:nvSpPr>
        <p:spPr/>
        <p:txBody>
          <a:bodyPr/>
          <a:lstStyle>
            <a:lvl1pPr>
              <a:defRPr/>
            </a:lvl1pPr>
          </a:lstStyle>
          <a:p>
            <a:pPr>
              <a:defRPr/>
            </a:pPr>
            <a:r>
              <a:rPr lang="fr-FR" dirty="0"/>
              <a:t>Assemblée générale 2018 - Plan d'Orgon</a:t>
            </a:r>
          </a:p>
        </p:txBody>
      </p:sp>
      <p:sp>
        <p:nvSpPr>
          <p:cNvPr id="6" name="Espace réservé du numéro de diapositive 5"/>
          <p:cNvSpPr>
            <a:spLocks noGrp="1"/>
          </p:cNvSpPr>
          <p:nvPr>
            <p:ph type="sldNum" sz="quarter" idx="12"/>
          </p:nvPr>
        </p:nvSpPr>
        <p:spPr/>
        <p:txBody>
          <a:bodyPr/>
          <a:lstStyle>
            <a:lvl1pPr>
              <a:defRPr/>
            </a:lvl1pPr>
          </a:lstStyle>
          <a:p>
            <a:pPr>
              <a:defRPr/>
            </a:pPr>
            <a:fld id="{AE96B361-4DDD-424E-938C-C74578DC4DB9}" type="slidenum">
              <a:rPr lang="fr-FR"/>
              <a:pPr>
                <a:defRPr/>
              </a:pPr>
              <a:t>‹N°›</a:t>
            </a:fld>
            <a:endParaRPr lang="fr-FR" dirty="0"/>
          </a:p>
        </p:txBody>
      </p:sp>
    </p:spTree>
    <p:extLst>
      <p:ext uri="{BB962C8B-B14F-4D97-AF65-F5344CB8AC3E}">
        <p14:creationId xmlns:p14="http://schemas.microsoft.com/office/powerpoint/2010/main" val="396775699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pPr>
              <a:defRPr/>
            </a:pPr>
            <a:fld id="{A103094E-122C-4B22-ABF5-367BE9031CCC}" type="datetime1">
              <a:rPr lang="fr-FR"/>
              <a:pPr>
                <a:defRPr/>
              </a:pPr>
              <a:t>28/11/2025</a:t>
            </a:fld>
            <a:endParaRPr lang="fr-FR" dirty="0"/>
          </a:p>
        </p:txBody>
      </p:sp>
      <p:sp>
        <p:nvSpPr>
          <p:cNvPr id="5" name="Espace réservé du pied de page 4"/>
          <p:cNvSpPr>
            <a:spLocks noGrp="1"/>
          </p:cNvSpPr>
          <p:nvPr>
            <p:ph type="ftr" sz="quarter" idx="11"/>
          </p:nvPr>
        </p:nvSpPr>
        <p:spPr/>
        <p:txBody>
          <a:bodyPr/>
          <a:lstStyle>
            <a:lvl1pPr>
              <a:defRPr/>
            </a:lvl1pPr>
          </a:lstStyle>
          <a:p>
            <a:pPr>
              <a:defRPr/>
            </a:pPr>
            <a:r>
              <a:rPr lang="fr-FR" dirty="0"/>
              <a:t>Assemblée générale 2018 - Plan d'Orgon</a:t>
            </a:r>
          </a:p>
        </p:txBody>
      </p:sp>
      <p:sp>
        <p:nvSpPr>
          <p:cNvPr id="6" name="Espace réservé du numéro de diapositive 5"/>
          <p:cNvSpPr>
            <a:spLocks noGrp="1"/>
          </p:cNvSpPr>
          <p:nvPr>
            <p:ph type="sldNum" sz="quarter" idx="12"/>
          </p:nvPr>
        </p:nvSpPr>
        <p:spPr/>
        <p:txBody>
          <a:bodyPr/>
          <a:lstStyle>
            <a:lvl1pPr>
              <a:defRPr/>
            </a:lvl1pPr>
          </a:lstStyle>
          <a:p>
            <a:pPr>
              <a:defRPr/>
            </a:pPr>
            <a:fld id="{CA2105B5-B6C7-4E73-9711-0548144D4F96}" type="slidenum">
              <a:rPr lang="fr-FR"/>
              <a:pPr>
                <a:defRPr/>
              </a:pPr>
              <a:t>‹N°›</a:t>
            </a:fld>
            <a:endParaRPr lang="fr-FR" dirty="0"/>
          </a:p>
        </p:txBody>
      </p:sp>
    </p:spTree>
    <p:extLst>
      <p:ext uri="{BB962C8B-B14F-4D97-AF65-F5344CB8AC3E}">
        <p14:creationId xmlns:p14="http://schemas.microsoft.com/office/powerpoint/2010/main" val="375270095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p:cNvSpPr>
            <a:spLocks noGrp="1"/>
          </p:cNvSpPr>
          <p:nvPr>
            <p:ph type="dt" sz="half" idx="10"/>
          </p:nvPr>
        </p:nvSpPr>
        <p:spPr/>
        <p:txBody>
          <a:bodyPr/>
          <a:lstStyle>
            <a:lvl1pPr>
              <a:defRPr/>
            </a:lvl1pPr>
          </a:lstStyle>
          <a:p>
            <a:pPr>
              <a:defRPr/>
            </a:pPr>
            <a:fld id="{F341E130-6FB5-4E3A-BC72-7FF4F16CB1D7}" type="datetime1">
              <a:rPr lang="fr-FR"/>
              <a:pPr>
                <a:defRPr/>
              </a:pPr>
              <a:t>28/11/2025</a:t>
            </a:fld>
            <a:endParaRPr lang="fr-FR" dirty="0"/>
          </a:p>
        </p:txBody>
      </p:sp>
      <p:sp>
        <p:nvSpPr>
          <p:cNvPr id="5" name="Espace réservé du pied de page 4"/>
          <p:cNvSpPr>
            <a:spLocks noGrp="1"/>
          </p:cNvSpPr>
          <p:nvPr>
            <p:ph type="ftr" sz="quarter" idx="11"/>
          </p:nvPr>
        </p:nvSpPr>
        <p:spPr/>
        <p:txBody>
          <a:bodyPr/>
          <a:lstStyle>
            <a:lvl1pPr>
              <a:defRPr/>
            </a:lvl1pPr>
          </a:lstStyle>
          <a:p>
            <a:pPr>
              <a:defRPr/>
            </a:pPr>
            <a:r>
              <a:rPr lang="fr-FR" dirty="0"/>
              <a:t>Assemblée générale 2018 - Plan d'Orgon</a:t>
            </a:r>
          </a:p>
        </p:txBody>
      </p:sp>
      <p:sp>
        <p:nvSpPr>
          <p:cNvPr id="6" name="Espace réservé du numéro de diapositive 5"/>
          <p:cNvSpPr>
            <a:spLocks noGrp="1"/>
          </p:cNvSpPr>
          <p:nvPr>
            <p:ph type="sldNum" sz="quarter" idx="12"/>
          </p:nvPr>
        </p:nvSpPr>
        <p:spPr/>
        <p:txBody>
          <a:bodyPr/>
          <a:lstStyle>
            <a:lvl1pPr>
              <a:defRPr/>
            </a:lvl1pPr>
          </a:lstStyle>
          <a:p>
            <a:pPr>
              <a:defRPr/>
            </a:pPr>
            <a:fld id="{1553BB19-0258-488F-AC73-58FAAE13D602}" type="slidenum">
              <a:rPr lang="fr-FR"/>
              <a:pPr>
                <a:defRPr/>
              </a:pPr>
              <a:t>‹N°›</a:t>
            </a:fld>
            <a:endParaRPr lang="fr-FR" dirty="0"/>
          </a:p>
        </p:txBody>
      </p:sp>
    </p:spTree>
    <p:extLst>
      <p:ext uri="{BB962C8B-B14F-4D97-AF65-F5344CB8AC3E}">
        <p14:creationId xmlns:p14="http://schemas.microsoft.com/office/powerpoint/2010/main" val="70961504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pPr>
              <a:defRPr/>
            </a:pPr>
            <a:fld id="{CB65BE22-3774-4FF4-B896-CC3CFF743B48}" type="datetime1">
              <a:rPr lang="fr-FR"/>
              <a:pPr>
                <a:defRPr/>
              </a:pPr>
              <a:t>28/11/2025</a:t>
            </a:fld>
            <a:endParaRPr lang="fr-FR" dirty="0"/>
          </a:p>
        </p:txBody>
      </p:sp>
      <p:sp>
        <p:nvSpPr>
          <p:cNvPr id="5" name="Espace réservé du pied de page 4"/>
          <p:cNvSpPr>
            <a:spLocks noGrp="1"/>
          </p:cNvSpPr>
          <p:nvPr>
            <p:ph type="ftr" sz="quarter" idx="11"/>
          </p:nvPr>
        </p:nvSpPr>
        <p:spPr/>
        <p:txBody>
          <a:bodyPr/>
          <a:lstStyle>
            <a:lvl1pPr>
              <a:defRPr/>
            </a:lvl1pPr>
          </a:lstStyle>
          <a:p>
            <a:pPr>
              <a:defRPr/>
            </a:pPr>
            <a:r>
              <a:rPr lang="fr-FR" dirty="0"/>
              <a:t>Assemblée générale 2018 - Plan d'Orgon</a:t>
            </a:r>
          </a:p>
        </p:txBody>
      </p:sp>
      <p:sp>
        <p:nvSpPr>
          <p:cNvPr id="6" name="Espace réservé du numéro de diapositive 5"/>
          <p:cNvSpPr>
            <a:spLocks noGrp="1"/>
          </p:cNvSpPr>
          <p:nvPr>
            <p:ph type="sldNum" sz="quarter" idx="12"/>
          </p:nvPr>
        </p:nvSpPr>
        <p:spPr/>
        <p:txBody>
          <a:bodyPr/>
          <a:lstStyle>
            <a:lvl1pPr>
              <a:defRPr/>
            </a:lvl1pPr>
          </a:lstStyle>
          <a:p>
            <a:pPr>
              <a:defRPr/>
            </a:pPr>
            <a:fld id="{36C8A25E-FAD9-45BD-9E58-F0DA9FF95CFE}" type="slidenum">
              <a:rPr lang="fr-FR"/>
              <a:pPr>
                <a:defRPr/>
              </a:pPr>
              <a:t>‹N°›</a:t>
            </a:fld>
            <a:endParaRPr lang="fr-FR" dirty="0"/>
          </a:p>
        </p:txBody>
      </p:sp>
    </p:spTree>
    <p:extLst>
      <p:ext uri="{BB962C8B-B14F-4D97-AF65-F5344CB8AC3E}">
        <p14:creationId xmlns:p14="http://schemas.microsoft.com/office/powerpoint/2010/main" val="390686240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lvl1pPr>
              <a:defRPr/>
            </a:lvl1pPr>
          </a:lstStyle>
          <a:p>
            <a:pPr>
              <a:defRPr/>
            </a:pPr>
            <a:fld id="{9BF9120B-2474-4030-937F-9FC0B570860E}" type="datetime1">
              <a:rPr lang="fr-FR"/>
              <a:pPr>
                <a:defRPr/>
              </a:pPr>
              <a:t>28/11/2025</a:t>
            </a:fld>
            <a:endParaRPr lang="fr-FR" dirty="0"/>
          </a:p>
        </p:txBody>
      </p:sp>
      <p:sp>
        <p:nvSpPr>
          <p:cNvPr id="5" name="Espace réservé du pied de page 4"/>
          <p:cNvSpPr>
            <a:spLocks noGrp="1"/>
          </p:cNvSpPr>
          <p:nvPr>
            <p:ph type="ftr" sz="quarter" idx="11"/>
          </p:nvPr>
        </p:nvSpPr>
        <p:spPr/>
        <p:txBody>
          <a:bodyPr/>
          <a:lstStyle>
            <a:lvl1pPr>
              <a:defRPr/>
            </a:lvl1pPr>
          </a:lstStyle>
          <a:p>
            <a:pPr>
              <a:defRPr/>
            </a:pPr>
            <a:r>
              <a:rPr lang="fr-FR" dirty="0"/>
              <a:t>Assemblée générale 2018 - Plan d'Orgon</a:t>
            </a:r>
          </a:p>
        </p:txBody>
      </p:sp>
      <p:sp>
        <p:nvSpPr>
          <p:cNvPr id="6" name="Espace réservé du numéro de diapositive 5"/>
          <p:cNvSpPr>
            <a:spLocks noGrp="1"/>
          </p:cNvSpPr>
          <p:nvPr>
            <p:ph type="sldNum" sz="quarter" idx="12"/>
          </p:nvPr>
        </p:nvSpPr>
        <p:spPr/>
        <p:txBody>
          <a:bodyPr/>
          <a:lstStyle>
            <a:lvl1pPr>
              <a:defRPr/>
            </a:lvl1pPr>
          </a:lstStyle>
          <a:p>
            <a:pPr>
              <a:defRPr/>
            </a:pPr>
            <a:fld id="{C191CB7A-1781-4935-81B1-6A85BFA8545C}" type="slidenum">
              <a:rPr lang="fr-FR"/>
              <a:pPr>
                <a:defRPr/>
              </a:pPr>
              <a:t>‹N°›</a:t>
            </a:fld>
            <a:endParaRPr lang="fr-FR" dirty="0"/>
          </a:p>
        </p:txBody>
      </p:sp>
    </p:spTree>
    <p:extLst>
      <p:ext uri="{BB962C8B-B14F-4D97-AF65-F5344CB8AC3E}">
        <p14:creationId xmlns:p14="http://schemas.microsoft.com/office/powerpoint/2010/main" val="326430884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838200" y="1825625"/>
            <a:ext cx="518160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72200" y="1825625"/>
            <a:ext cx="518160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3"/>
          <p:cNvSpPr>
            <a:spLocks noGrp="1"/>
          </p:cNvSpPr>
          <p:nvPr>
            <p:ph type="dt" sz="half" idx="10"/>
          </p:nvPr>
        </p:nvSpPr>
        <p:spPr/>
        <p:txBody>
          <a:bodyPr/>
          <a:lstStyle>
            <a:lvl1pPr>
              <a:defRPr/>
            </a:lvl1pPr>
          </a:lstStyle>
          <a:p>
            <a:pPr>
              <a:defRPr/>
            </a:pPr>
            <a:fld id="{81EFDD83-7747-4D11-ABCA-257D1702B7B4}" type="datetime1">
              <a:rPr lang="fr-FR"/>
              <a:pPr>
                <a:defRPr/>
              </a:pPr>
              <a:t>28/11/2025</a:t>
            </a:fld>
            <a:endParaRPr lang="fr-FR" dirty="0"/>
          </a:p>
        </p:txBody>
      </p:sp>
      <p:sp>
        <p:nvSpPr>
          <p:cNvPr id="6" name="Espace réservé du pied de page 4"/>
          <p:cNvSpPr>
            <a:spLocks noGrp="1"/>
          </p:cNvSpPr>
          <p:nvPr>
            <p:ph type="ftr" sz="quarter" idx="11"/>
          </p:nvPr>
        </p:nvSpPr>
        <p:spPr/>
        <p:txBody>
          <a:bodyPr/>
          <a:lstStyle>
            <a:lvl1pPr>
              <a:defRPr/>
            </a:lvl1pPr>
          </a:lstStyle>
          <a:p>
            <a:pPr>
              <a:defRPr/>
            </a:pPr>
            <a:r>
              <a:rPr lang="fr-FR" dirty="0"/>
              <a:t>Assemblée générale 2018 - Plan d'Orgon</a:t>
            </a:r>
          </a:p>
        </p:txBody>
      </p:sp>
      <p:sp>
        <p:nvSpPr>
          <p:cNvPr id="7" name="Espace réservé du numéro de diapositive 5"/>
          <p:cNvSpPr>
            <a:spLocks noGrp="1"/>
          </p:cNvSpPr>
          <p:nvPr>
            <p:ph type="sldNum" sz="quarter" idx="12"/>
          </p:nvPr>
        </p:nvSpPr>
        <p:spPr/>
        <p:txBody>
          <a:bodyPr/>
          <a:lstStyle>
            <a:lvl1pPr>
              <a:defRPr/>
            </a:lvl1pPr>
          </a:lstStyle>
          <a:p>
            <a:pPr>
              <a:defRPr/>
            </a:pPr>
            <a:fld id="{FA26EAAA-4EBA-4E0E-9EA9-C9F434587F43}" type="slidenum">
              <a:rPr lang="fr-FR"/>
              <a:pPr>
                <a:defRPr/>
              </a:pPr>
              <a:t>‹N°›</a:t>
            </a:fld>
            <a:endParaRPr lang="fr-FR" dirty="0"/>
          </a:p>
        </p:txBody>
      </p:sp>
    </p:spTree>
    <p:extLst>
      <p:ext uri="{BB962C8B-B14F-4D97-AF65-F5344CB8AC3E}">
        <p14:creationId xmlns:p14="http://schemas.microsoft.com/office/powerpoint/2010/main" val="198350116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3"/>
          <p:cNvSpPr>
            <a:spLocks noGrp="1"/>
          </p:cNvSpPr>
          <p:nvPr>
            <p:ph type="dt" sz="half" idx="10"/>
          </p:nvPr>
        </p:nvSpPr>
        <p:spPr/>
        <p:txBody>
          <a:bodyPr/>
          <a:lstStyle>
            <a:lvl1pPr>
              <a:defRPr/>
            </a:lvl1pPr>
          </a:lstStyle>
          <a:p>
            <a:pPr>
              <a:defRPr/>
            </a:pPr>
            <a:fld id="{F46C9012-0038-4FED-9381-CACCB1C79F4F}" type="datetime1">
              <a:rPr lang="fr-FR"/>
              <a:pPr>
                <a:defRPr/>
              </a:pPr>
              <a:t>28/11/2025</a:t>
            </a:fld>
            <a:endParaRPr lang="fr-FR" dirty="0"/>
          </a:p>
        </p:txBody>
      </p:sp>
      <p:sp>
        <p:nvSpPr>
          <p:cNvPr id="8" name="Espace réservé du pied de page 4"/>
          <p:cNvSpPr>
            <a:spLocks noGrp="1"/>
          </p:cNvSpPr>
          <p:nvPr>
            <p:ph type="ftr" sz="quarter" idx="11"/>
          </p:nvPr>
        </p:nvSpPr>
        <p:spPr/>
        <p:txBody>
          <a:bodyPr/>
          <a:lstStyle>
            <a:lvl1pPr>
              <a:defRPr/>
            </a:lvl1pPr>
          </a:lstStyle>
          <a:p>
            <a:pPr>
              <a:defRPr/>
            </a:pPr>
            <a:r>
              <a:rPr lang="fr-FR" dirty="0"/>
              <a:t>Assemblée générale 2018 - Plan d'Orgon</a:t>
            </a:r>
          </a:p>
        </p:txBody>
      </p:sp>
      <p:sp>
        <p:nvSpPr>
          <p:cNvPr id="9" name="Espace réservé du numéro de diapositive 5"/>
          <p:cNvSpPr>
            <a:spLocks noGrp="1"/>
          </p:cNvSpPr>
          <p:nvPr>
            <p:ph type="sldNum" sz="quarter" idx="12"/>
          </p:nvPr>
        </p:nvSpPr>
        <p:spPr/>
        <p:txBody>
          <a:bodyPr/>
          <a:lstStyle>
            <a:lvl1pPr>
              <a:defRPr/>
            </a:lvl1pPr>
          </a:lstStyle>
          <a:p>
            <a:pPr>
              <a:defRPr/>
            </a:pPr>
            <a:fld id="{133E88E7-1A3B-47FB-BE53-64CC4030487C}" type="slidenum">
              <a:rPr lang="fr-FR"/>
              <a:pPr>
                <a:defRPr/>
              </a:pPr>
              <a:t>‹N°›</a:t>
            </a:fld>
            <a:endParaRPr lang="fr-FR" dirty="0"/>
          </a:p>
        </p:txBody>
      </p:sp>
    </p:spTree>
    <p:extLst>
      <p:ext uri="{BB962C8B-B14F-4D97-AF65-F5344CB8AC3E}">
        <p14:creationId xmlns:p14="http://schemas.microsoft.com/office/powerpoint/2010/main" val="29455145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a:prstGeom prst="rect">
            <a:avLst/>
          </a:prstGeom>
        </p:spPr>
        <p:txBody>
          <a:bodyPr anchor="b"/>
          <a:lstStyle>
            <a:lvl1pPr>
              <a:defRPr sz="6000"/>
            </a:lvl1pPr>
          </a:lstStyle>
          <a:p>
            <a:r>
              <a:rPr lang="fr-FR"/>
              <a:t>Modifiez le style du titre</a:t>
            </a:r>
          </a:p>
        </p:txBody>
      </p:sp>
      <p:sp>
        <p:nvSpPr>
          <p:cNvPr id="3" name="Espace réservé du texte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a:xfrm>
            <a:off x="838200" y="6356350"/>
            <a:ext cx="2743200" cy="365125"/>
          </a:xfrm>
          <a:prstGeom prst="rect">
            <a:avLst/>
          </a:prstGeom>
        </p:spPr>
        <p:txBody>
          <a:bodyPr/>
          <a:lstStyle>
            <a:lvl1pPr eaLnBrk="1" fontAlgn="auto" hangingPunct="1">
              <a:spcBef>
                <a:spcPts val="0"/>
              </a:spcBef>
              <a:spcAft>
                <a:spcPts val="0"/>
              </a:spcAft>
              <a:defRPr>
                <a:latin typeface="+mn-lt"/>
              </a:defRPr>
            </a:lvl1pPr>
          </a:lstStyle>
          <a:p>
            <a:pPr>
              <a:defRPr/>
            </a:pPr>
            <a:fld id="{1A72BC2F-AD21-4013-AED2-24C71B924EF5}" type="datetime1">
              <a:rPr lang="fr-FR"/>
              <a:pPr>
                <a:defRPr/>
              </a:pPr>
              <a:t>28/11/2025</a:t>
            </a:fld>
            <a:endParaRPr lang="fr-FR" dirty="0"/>
          </a:p>
        </p:txBody>
      </p:sp>
      <p:sp>
        <p:nvSpPr>
          <p:cNvPr id="5" name="Espace réservé du pied de page 4"/>
          <p:cNvSpPr>
            <a:spLocks noGrp="1"/>
          </p:cNvSpPr>
          <p:nvPr>
            <p:ph type="ftr" sz="quarter" idx="11"/>
          </p:nvPr>
        </p:nvSpPr>
        <p:spPr/>
        <p:txBody>
          <a:bodyPr/>
          <a:lstStyle>
            <a:lvl1pPr>
              <a:defRPr/>
            </a:lvl1pPr>
          </a:lstStyle>
          <a:p>
            <a:pPr>
              <a:defRPr/>
            </a:pPr>
            <a:r>
              <a:rPr lang="fr-FR" dirty="0"/>
              <a:t>Assemblée générale 2018 - Plan d'Orgon</a:t>
            </a:r>
          </a:p>
        </p:txBody>
      </p:sp>
      <p:sp>
        <p:nvSpPr>
          <p:cNvPr id="6" name="Espace réservé du numéro de diapositive 5"/>
          <p:cNvSpPr>
            <a:spLocks noGrp="1"/>
          </p:cNvSpPr>
          <p:nvPr>
            <p:ph type="sldNum" sz="quarter" idx="12"/>
          </p:nvPr>
        </p:nvSpPr>
        <p:spPr>
          <a:xfrm>
            <a:off x="8610600" y="6356350"/>
            <a:ext cx="2743200" cy="365125"/>
          </a:xfrm>
          <a:prstGeom prst="rect">
            <a:avLst/>
          </a:prstGeom>
        </p:spPr>
        <p:txBody>
          <a:bodyPr/>
          <a:lstStyle>
            <a:lvl1pPr eaLnBrk="1" fontAlgn="auto" hangingPunct="1">
              <a:spcBef>
                <a:spcPts val="0"/>
              </a:spcBef>
              <a:spcAft>
                <a:spcPts val="0"/>
              </a:spcAft>
              <a:defRPr>
                <a:latin typeface="+mn-lt"/>
              </a:defRPr>
            </a:lvl1pPr>
          </a:lstStyle>
          <a:p>
            <a:pPr>
              <a:defRPr/>
            </a:pPr>
            <a:fld id="{51D360BF-5585-4C3F-97C6-92F95B608814}" type="slidenum">
              <a:rPr lang="fr-FR"/>
              <a:pPr>
                <a:defRPr/>
              </a:pPr>
              <a:t>‹N°›</a:t>
            </a:fld>
            <a:endParaRPr lang="fr-FR" dirty="0"/>
          </a:p>
        </p:txBody>
      </p:sp>
    </p:spTree>
    <p:extLst>
      <p:ext uri="{BB962C8B-B14F-4D97-AF65-F5344CB8AC3E}">
        <p14:creationId xmlns:p14="http://schemas.microsoft.com/office/powerpoint/2010/main" val="29171914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3"/>
          <p:cNvSpPr>
            <a:spLocks noGrp="1"/>
          </p:cNvSpPr>
          <p:nvPr>
            <p:ph type="dt" sz="half" idx="10"/>
          </p:nvPr>
        </p:nvSpPr>
        <p:spPr/>
        <p:txBody>
          <a:bodyPr/>
          <a:lstStyle>
            <a:lvl1pPr>
              <a:defRPr/>
            </a:lvl1pPr>
          </a:lstStyle>
          <a:p>
            <a:pPr>
              <a:defRPr/>
            </a:pPr>
            <a:fld id="{7FBFDDB2-4041-4DB8-B137-E5B56F522F14}" type="datetime1">
              <a:rPr lang="fr-FR"/>
              <a:pPr>
                <a:defRPr/>
              </a:pPr>
              <a:t>28/11/2025</a:t>
            </a:fld>
            <a:endParaRPr lang="fr-FR" dirty="0"/>
          </a:p>
        </p:txBody>
      </p:sp>
      <p:sp>
        <p:nvSpPr>
          <p:cNvPr id="4" name="Espace réservé du pied de page 4"/>
          <p:cNvSpPr>
            <a:spLocks noGrp="1"/>
          </p:cNvSpPr>
          <p:nvPr>
            <p:ph type="ftr" sz="quarter" idx="11"/>
          </p:nvPr>
        </p:nvSpPr>
        <p:spPr/>
        <p:txBody>
          <a:bodyPr/>
          <a:lstStyle>
            <a:lvl1pPr>
              <a:defRPr/>
            </a:lvl1pPr>
          </a:lstStyle>
          <a:p>
            <a:pPr>
              <a:defRPr/>
            </a:pPr>
            <a:r>
              <a:rPr lang="fr-FR" dirty="0"/>
              <a:t>Assemblée générale 2018 - Plan d'Orgon</a:t>
            </a:r>
          </a:p>
        </p:txBody>
      </p:sp>
      <p:sp>
        <p:nvSpPr>
          <p:cNvPr id="5" name="Espace réservé du numéro de diapositive 5"/>
          <p:cNvSpPr>
            <a:spLocks noGrp="1"/>
          </p:cNvSpPr>
          <p:nvPr>
            <p:ph type="sldNum" sz="quarter" idx="12"/>
          </p:nvPr>
        </p:nvSpPr>
        <p:spPr/>
        <p:txBody>
          <a:bodyPr/>
          <a:lstStyle>
            <a:lvl1pPr>
              <a:defRPr/>
            </a:lvl1pPr>
          </a:lstStyle>
          <a:p>
            <a:pPr>
              <a:defRPr/>
            </a:pPr>
            <a:fld id="{7ABB74AB-DE5C-45C2-A0F6-F4192902621A}" type="slidenum">
              <a:rPr lang="fr-FR"/>
              <a:pPr>
                <a:defRPr/>
              </a:pPr>
              <a:t>‹N°›</a:t>
            </a:fld>
            <a:endParaRPr lang="fr-FR" dirty="0"/>
          </a:p>
        </p:txBody>
      </p:sp>
    </p:spTree>
    <p:extLst>
      <p:ext uri="{BB962C8B-B14F-4D97-AF65-F5344CB8AC3E}">
        <p14:creationId xmlns:p14="http://schemas.microsoft.com/office/powerpoint/2010/main" val="246734973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fld id="{A87E84CB-F44F-438C-9C65-285D0A4EB12D}" type="datetime1">
              <a:rPr lang="fr-FR"/>
              <a:pPr>
                <a:defRPr/>
              </a:pPr>
              <a:t>28/11/2025</a:t>
            </a:fld>
            <a:endParaRPr lang="fr-FR" dirty="0"/>
          </a:p>
        </p:txBody>
      </p:sp>
      <p:sp>
        <p:nvSpPr>
          <p:cNvPr id="3" name="Espace réservé du pied de page 4"/>
          <p:cNvSpPr>
            <a:spLocks noGrp="1"/>
          </p:cNvSpPr>
          <p:nvPr>
            <p:ph type="ftr" sz="quarter" idx="11"/>
          </p:nvPr>
        </p:nvSpPr>
        <p:spPr/>
        <p:txBody>
          <a:bodyPr/>
          <a:lstStyle>
            <a:lvl1pPr>
              <a:defRPr/>
            </a:lvl1pPr>
          </a:lstStyle>
          <a:p>
            <a:pPr>
              <a:defRPr/>
            </a:pPr>
            <a:r>
              <a:rPr lang="fr-FR" dirty="0"/>
              <a:t>Assemblée générale 2018 - Plan d'Orgon</a:t>
            </a:r>
          </a:p>
        </p:txBody>
      </p:sp>
      <p:sp>
        <p:nvSpPr>
          <p:cNvPr id="4" name="Espace réservé du numéro de diapositive 5"/>
          <p:cNvSpPr>
            <a:spLocks noGrp="1"/>
          </p:cNvSpPr>
          <p:nvPr>
            <p:ph type="sldNum" sz="quarter" idx="12"/>
          </p:nvPr>
        </p:nvSpPr>
        <p:spPr/>
        <p:txBody>
          <a:bodyPr/>
          <a:lstStyle>
            <a:lvl1pPr>
              <a:defRPr/>
            </a:lvl1pPr>
          </a:lstStyle>
          <a:p>
            <a:pPr>
              <a:defRPr/>
            </a:pPr>
            <a:fld id="{CA67EA8F-A402-45D6-8FC2-5B37C635D2AF}" type="slidenum">
              <a:rPr lang="fr-FR"/>
              <a:pPr>
                <a:defRPr/>
              </a:pPr>
              <a:t>‹N°›</a:t>
            </a:fld>
            <a:endParaRPr lang="fr-FR" dirty="0"/>
          </a:p>
        </p:txBody>
      </p:sp>
    </p:spTree>
    <p:extLst>
      <p:ext uri="{BB962C8B-B14F-4D97-AF65-F5344CB8AC3E}">
        <p14:creationId xmlns:p14="http://schemas.microsoft.com/office/powerpoint/2010/main" val="371481935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81C24ACB-A4BA-4DDA-BD38-EF8DA1C3E0ED}" type="datetime1">
              <a:rPr lang="fr-FR"/>
              <a:pPr>
                <a:defRPr/>
              </a:pPr>
              <a:t>28/11/2025</a:t>
            </a:fld>
            <a:endParaRPr lang="fr-FR" dirty="0"/>
          </a:p>
        </p:txBody>
      </p:sp>
      <p:sp>
        <p:nvSpPr>
          <p:cNvPr id="6" name="Espace réservé du pied de page 4"/>
          <p:cNvSpPr>
            <a:spLocks noGrp="1"/>
          </p:cNvSpPr>
          <p:nvPr>
            <p:ph type="ftr" sz="quarter" idx="11"/>
          </p:nvPr>
        </p:nvSpPr>
        <p:spPr/>
        <p:txBody>
          <a:bodyPr/>
          <a:lstStyle>
            <a:lvl1pPr>
              <a:defRPr/>
            </a:lvl1pPr>
          </a:lstStyle>
          <a:p>
            <a:pPr>
              <a:defRPr/>
            </a:pPr>
            <a:r>
              <a:rPr lang="fr-FR" dirty="0"/>
              <a:t>Assemblée générale 2018 - Plan d'Orgon</a:t>
            </a:r>
          </a:p>
        </p:txBody>
      </p:sp>
      <p:sp>
        <p:nvSpPr>
          <p:cNvPr id="7" name="Espace réservé du numéro de diapositive 5"/>
          <p:cNvSpPr>
            <a:spLocks noGrp="1"/>
          </p:cNvSpPr>
          <p:nvPr>
            <p:ph type="sldNum" sz="quarter" idx="12"/>
          </p:nvPr>
        </p:nvSpPr>
        <p:spPr/>
        <p:txBody>
          <a:bodyPr/>
          <a:lstStyle>
            <a:lvl1pPr>
              <a:defRPr/>
            </a:lvl1pPr>
          </a:lstStyle>
          <a:p>
            <a:pPr>
              <a:defRPr/>
            </a:pPr>
            <a:fld id="{79F4103E-8AFB-421C-A051-D67ACD953D4B}" type="slidenum">
              <a:rPr lang="fr-FR"/>
              <a:pPr>
                <a:defRPr/>
              </a:pPr>
              <a:t>‹N°›</a:t>
            </a:fld>
            <a:endParaRPr lang="fr-FR" dirty="0"/>
          </a:p>
        </p:txBody>
      </p:sp>
    </p:spTree>
    <p:extLst>
      <p:ext uri="{BB962C8B-B14F-4D97-AF65-F5344CB8AC3E}">
        <p14:creationId xmlns:p14="http://schemas.microsoft.com/office/powerpoint/2010/main" val="263019000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dirty="0"/>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85A7BE38-A920-4DBE-AB8C-618CBB6A63C1}" type="datetime1">
              <a:rPr lang="fr-FR"/>
              <a:pPr>
                <a:defRPr/>
              </a:pPr>
              <a:t>28/11/2025</a:t>
            </a:fld>
            <a:endParaRPr lang="fr-FR" dirty="0"/>
          </a:p>
        </p:txBody>
      </p:sp>
      <p:sp>
        <p:nvSpPr>
          <p:cNvPr id="6" name="Espace réservé du pied de page 4"/>
          <p:cNvSpPr>
            <a:spLocks noGrp="1"/>
          </p:cNvSpPr>
          <p:nvPr>
            <p:ph type="ftr" sz="quarter" idx="11"/>
          </p:nvPr>
        </p:nvSpPr>
        <p:spPr/>
        <p:txBody>
          <a:bodyPr/>
          <a:lstStyle>
            <a:lvl1pPr>
              <a:defRPr/>
            </a:lvl1pPr>
          </a:lstStyle>
          <a:p>
            <a:pPr>
              <a:defRPr/>
            </a:pPr>
            <a:r>
              <a:rPr lang="fr-FR" dirty="0"/>
              <a:t>Assemblée générale 2018 - Plan d'Orgon</a:t>
            </a:r>
          </a:p>
        </p:txBody>
      </p:sp>
      <p:sp>
        <p:nvSpPr>
          <p:cNvPr id="7" name="Espace réservé du numéro de diapositive 5"/>
          <p:cNvSpPr>
            <a:spLocks noGrp="1"/>
          </p:cNvSpPr>
          <p:nvPr>
            <p:ph type="sldNum" sz="quarter" idx="12"/>
          </p:nvPr>
        </p:nvSpPr>
        <p:spPr/>
        <p:txBody>
          <a:bodyPr/>
          <a:lstStyle>
            <a:lvl1pPr>
              <a:defRPr/>
            </a:lvl1pPr>
          </a:lstStyle>
          <a:p>
            <a:pPr>
              <a:defRPr/>
            </a:pPr>
            <a:fld id="{E1094E3E-5073-49F2-B91E-871DFC3E30F6}" type="slidenum">
              <a:rPr lang="fr-FR"/>
              <a:pPr>
                <a:defRPr/>
              </a:pPr>
              <a:t>‹N°›</a:t>
            </a:fld>
            <a:endParaRPr lang="fr-FR" dirty="0"/>
          </a:p>
        </p:txBody>
      </p:sp>
    </p:spTree>
    <p:extLst>
      <p:ext uri="{BB962C8B-B14F-4D97-AF65-F5344CB8AC3E}">
        <p14:creationId xmlns:p14="http://schemas.microsoft.com/office/powerpoint/2010/main" val="56266420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pPr>
              <a:defRPr/>
            </a:pPr>
            <a:fld id="{7A92E676-6E11-45B5-8D0F-CBA4ED1D87BB}" type="datetime1">
              <a:rPr lang="fr-FR"/>
              <a:pPr>
                <a:defRPr/>
              </a:pPr>
              <a:t>28/11/2025</a:t>
            </a:fld>
            <a:endParaRPr lang="fr-FR" dirty="0"/>
          </a:p>
        </p:txBody>
      </p:sp>
      <p:sp>
        <p:nvSpPr>
          <p:cNvPr id="5" name="Espace réservé du pied de page 4"/>
          <p:cNvSpPr>
            <a:spLocks noGrp="1"/>
          </p:cNvSpPr>
          <p:nvPr>
            <p:ph type="ftr" sz="quarter" idx="11"/>
          </p:nvPr>
        </p:nvSpPr>
        <p:spPr/>
        <p:txBody>
          <a:bodyPr/>
          <a:lstStyle>
            <a:lvl1pPr>
              <a:defRPr/>
            </a:lvl1pPr>
          </a:lstStyle>
          <a:p>
            <a:pPr>
              <a:defRPr/>
            </a:pPr>
            <a:r>
              <a:rPr lang="fr-FR" dirty="0"/>
              <a:t>Assemblée générale 2018 - Plan d'Orgon</a:t>
            </a:r>
          </a:p>
        </p:txBody>
      </p:sp>
      <p:sp>
        <p:nvSpPr>
          <p:cNvPr id="6" name="Espace réservé du numéro de diapositive 5"/>
          <p:cNvSpPr>
            <a:spLocks noGrp="1"/>
          </p:cNvSpPr>
          <p:nvPr>
            <p:ph type="sldNum" sz="quarter" idx="12"/>
          </p:nvPr>
        </p:nvSpPr>
        <p:spPr/>
        <p:txBody>
          <a:bodyPr/>
          <a:lstStyle>
            <a:lvl1pPr>
              <a:defRPr/>
            </a:lvl1pPr>
          </a:lstStyle>
          <a:p>
            <a:pPr>
              <a:defRPr/>
            </a:pPr>
            <a:fld id="{C709587A-C57D-4001-8B7F-A3C4D4EE87C4}" type="slidenum">
              <a:rPr lang="fr-FR"/>
              <a:pPr>
                <a:defRPr/>
              </a:pPr>
              <a:t>‹N°›</a:t>
            </a:fld>
            <a:endParaRPr lang="fr-FR" dirty="0"/>
          </a:p>
        </p:txBody>
      </p:sp>
    </p:spTree>
    <p:extLst>
      <p:ext uri="{BB962C8B-B14F-4D97-AF65-F5344CB8AC3E}">
        <p14:creationId xmlns:p14="http://schemas.microsoft.com/office/powerpoint/2010/main" val="259298025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pPr>
              <a:defRPr/>
            </a:pPr>
            <a:fld id="{55EA8894-B154-4D4E-9BD7-0255AA15A8BC}" type="datetime1">
              <a:rPr lang="fr-FR"/>
              <a:pPr>
                <a:defRPr/>
              </a:pPr>
              <a:t>28/11/2025</a:t>
            </a:fld>
            <a:endParaRPr lang="fr-FR" dirty="0"/>
          </a:p>
        </p:txBody>
      </p:sp>
      <p:sp>
        <p:nvSpPr>
          <p:cNvPr id="5" name="Espace réservé du pied de page 4"/>
          <p:cNvSpPr>
            <a:spLocks noGrp="1"/>
          </p:cNvSpPr>
          <p:nvPr>
            <p:ph type="ftr" sz="quarter" idx="11"/>
          </p:nvPr>
        </p:nvSpPr>
        <p:spPr/>
        <p:txBody>
          <a:bodyPr/>
          <a:lstStyle>
            <a:lvl1pPr>
              <a:defRPr/>
            </a:lvl1pPr>
          </a:lstStyle>
          <a:p>
            <a:pPr>
              <a:defRPr/>
            </a:pPr>
            <a:r>
              <a:rPr lang="fr-FR" dirty="0"/>
              <a:t>Assemblée générale 2018 - Plan d'Orgon</a:t>
            </a:r>
          </a:p>
        </p:txBody>
      </p:sp>
      <p:sp>
        <p:nvSpPr>
          <p:cNvPr id="6" name="Espace réservé du numéro de diapositive 5"/>
          <p:cNvSpPr>
            <a:spLocks noGrp="1"/>
          </p:cNvSpPr>
          <p:nvPr>
            <p:ph type="sldNum" sz="quarter" idx="12"/>
          </p:nvPr>
        </p:nvSpPr>
        <p:spPr/>
        <p:txBody>
          <a:bodyPr/>
          <a:lstStyle>
            <a:lvl1pPr>
              <a:defRPr/>
            </a:lvl1pPr>
          </a:lstStyle>
          <a:p>
            <a:pPr>
              <a:defRPr/>
            </a:pPr>
            <a:fld id="{20D1053E-8495-4307-923E-526F7DA6E11F}" type="slidenum">
              <a:rPr lang="fr-FR"/>
              <a:pPr>
                <a:defRPr/>
              </a:pPr>
              <a:t>‹N°›</a:t>
            </a:fld>
            <a:endParaRPr lang="fr-FR" dirty="0"/>
          </a:p>
        </p:txBody>
      </p:sp>
    </p:spTree>
    <p:extLst>
      <p:ext uri="{BB962C8B-B14F-4D97-AF65-F5344CB8AC3E}">
        <p14:creationId xmlns:p14="http://schemas.microsoft.com/office/powerpoint/2010/main" val="7255414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5"/>
            <a:ext cx="10515600" cy="1325563"/>
          </a:xfrm>
          <a:prstGeom prst="rect">
            <a:avLst/>
          </a:prstGeom>
        </p:spPr>
        <p:txBody>
          <a:bodyPr/>
          <a:lstStyle/>
          <a:p>
            <a:r>
              <a:rPr lang="fr-FR"/>
              <a:t>Modifiez le style du titre</a:t>
            </a:r>
          </a:p>
        </p:txBody>
      </p:sp>
      <p:sp>
        <p:nvSpPr>
          <p:cNvPr id="3" name="Espace réservé du contenu 2"/>
          <p:cNvSpPr>
            <a:spLocks noGrp="1"/>
          </p:cNvSpPr>
          <p:nvPr>
            <p:ph sz="half" idx="1"/>
          </p:nvPr>
        </p:nvSpPr>
        <p:spPr>
          <a:xfrm>
            <a:off x="838200" y="1825625"/>
            <a:ext cx="5181600" cy="4351338"/>
          </a:xfrm>
          <a:prstGeom prst="rect">
            <a:avLst/>
          </a:prstGeo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72200" y="1825625"/>
            <a:ext cx="5181600" cy="4351338"/>
          </a:xfrm>
          <a:prstGeom prst="rect">
            <a:avLst/>
          </a:prstGeo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a:xfrm>
            <a:off x="838200" y="6356350"/>
            <a:ext cx="2743200" cy="365125"/>
          </a:xfrm>
          <a:prstGeom prst="rect">
            <a:avLst/>
          </a:prstGeom>
        </p:spPr>
        <p:txBody>
          <a:bodyPr/>
          <a:lstStyle>
            <a:lvl1pPr eaLnBrk="1" fontAlgn="auto" hangingPunct="1">
              <a:spcBef>
                <a:spcPts val="0"/>
              </a:spcBef>
              <a:spcAft>
                <a:spcPts val="0"/>
              </a:spcAft>
              <a:defRPr>
                <a:latin typeface="+mn-lt"/>
              </a:defRPr>
            </a:lvl1pPr>
          </a:lstStyle>
          <a:p>
            <a:pPr>
              <a:defRPr/>
            </a:pPr>
            <a:fld id="{9F752396-984D-4C14-9B3B-027A11C5748F}" type="datetime1">
              <a:rPr lang="fr-FR"/>
              <a:pPr>
                <a:defRPr/>
              </a:pPr>
              <a:t>28/11/2025</a:t>
            </a:fld>
            <a:endParaRPr lang="fr-FR" dirty="0"/>
          </a:p>
        </p:txBody>
      </p:sp>
      <p:sp>
        <p:nvSpPr>
          <p:cNvPr id="6" name="Espace réservé du pied de page 5"/>
          <p:cNvSpPr>
            <a:spLocks noGrp="1"/>
          </p:cNvSpPr>
          <p:nvPr>
            <p:ph type="ftr" sz="quarter" idx="11"/>
          </p:nvPr>
        </p:nvSpPr>
        <p:spPr/>
        <p:txBody>
          <a:bodyPr/>
          <a:lstStyle>
            <a:lvl1pPr>
              <a:defRPr/>
            </a:lvl1pPr>
          </a:lstStyle>
          <a:p>
            <a:pPr>
              <a:defRPr/>
            </a:pPr>
            <a:r>
              <a:rPr lang="fr-FR" dirty="0"/>
              <a:t>Assemblée générale 2018 - Plan d'Orgon</a:t>
            </a:r>
          </a:p>
        </p:txBody>
      </p:sp>
      <p:sp>
        <p:nvSpPr>
          <p:cNvPr id="7" name="Espace réservé du numéro de diapositive 6"/>
          <p:cNvSpPr>
            <a:spLocks noGrp="1"/>
          </p:cNvSpPr>
          <p:nvPr>
            <p:ph type="sldNum" sz="quarter" idx="12"/>
          </p:nvPr>
        </p:nvSpPr>
        <p:spPr>
          <a:xfrm>
            <a:off x="8610600" y="6356350"/>
            <a:ext cx="2743200" cy="365125"/>
          </a:xfrm>
          <a:prstGeom prst="rect">
            <a:avLst/>
          </a:prstGeom>
        </p:spPr>
        <p:txBody>
          <a:bodyPr/>
          <a:lstStyle>
            <a:lvl1pPr eaLnBrk="1" fontAlgn="auto" hangingPunct="1">
              <a:spcBef>
                <a:spcPts val="0"/>
              </a:spcBef>
              <a:spcAft>
                <a:spcPts val="0"/>
              </a:spcAft>
              <a:defRPr>
                <a:latin typeface="+mn-lt"/>
              </a:defRPr>
            </a:lvl1pPr>
          </a:lstStyle>
          <a:p>
            <a:pPr>
              <a:defRPr/>
            </a:pPr>
            <a:fld id="{A4D878AD-4D82-427E-B16A-7BA09ADEE9F3}" type="slidenum">
              <a:rPr lang="fr-FR"/>
              <a:pPr>
                <a:defRPr/>
              </a:pPr>
              <a:t>‹N°›</a:t>
            </a:fld>
            <a:endParaRPr lang="fr-FR" dirty="0"/>
          </a:p>
        </p:txBody>
      </p:sp>
    </p:spTree>
    <p:extLst>
      <p:ext uri="{BB962C8B-B14F-4D97-AF65-F5344CB8AC3E}">
        <p14:creationId xmlns:p14="http://schemas.microsoft.com/office/powerpoint/2010/main" val="32195601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a:prstGeom prst="rect">
            <a:avLst/>
          </a:prstGeom>
        </p:spPr>
        <p:txBody>
          <a:bodyPr/>
          <a:lstStyle/>
          <a:p>
            <a:r>
              <a:rPr lang="fr-FR"/>
              <a:t>Modifiez le style du titre</a:t>
            </a:r>
          </a:p>
        </p:txBody>
      </p:sp>
      <p:sp>
        <p:nvSpPr>
          <p:cNvPr id="3" name="Espace réservé du texte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839788" y="2505075"/>
            <a:ext cx="5157787" cy="3684588"/>
          </a:xfrm>
          <a:prstGeom prst="rect">
            <a:avLst/>
          </a:prstGeo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6172200" y="2505075"/>
            <a:ext cx="5183188" cy="3684588"/>
          </a:xfrm>
          <a:prstGeom prst="rect">
            <a:avLst/>
          </a:prstGeo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a:xfrm>
            <a:off x="838200" y="6356350"/>
            <a:ext cx="2743200" cy="365125"/>
          </a:xfrm>
          <a:prstGeom prst="rect">
            <a:avLst/>
          </a:prstGeom>
        </p:spPr>
        <p:txBody>
          <a:bodyPr/>
          <a:lstStyle>
            <a:lvl1pPr eaLnBrk="1" fontAlgn="auto" hangingPunct="1">
              <a:spcBef>
                <a:spcPts val="0"/>
              </a:spcBef>
              <a:spcAft>
                <a:spcPts val="0"/>
              </a:spcAft>
              <a:defRPr>
                <a:latin typeface="+mn-lt"/>
              </a:defRPr>
            </a:lvl1pPr>
          </a:lstStyle>
          <a:p>
            <a:pPr>
              <a:defRPr/>
            </a:pPr>
            <a:fld id="{9CA5B389-21F1-47E0-82C3-5EA0636AA5B5}" type="datetime1">
              <a:rPr lang="fr-FR"/>
              <a:pPr>
                <a:defRPr/>
              </a:pPr>
              <a:t>28/11/2025</a:t>
            </a:fld>
            <a:endParaRPr lang="fr-FR" dirty="0"/>
          </a:p>
        </p:txBody>
      </p:sp>
      <p:sp>
        <p:nvSpPr>
          <p:cNvPr id="8" name="Espace réservé du pied de page 7"/>
          <p:cNvSpPr>
            <a:spLocks noGrp="1"/>
          </p:cNvSpPr>
          <p:nvPr>
            <p:ph type="ftr" sz="quarter" idx="11"/>
          </p:nvPr>
        </p:nvSpPr>
        <p:spPr/>
        <p:txBody>
          <a:bodyPr/>
          <a:lstStyle>
            <a:lvl1pPr>
              <a:defRPr/>
            </a:lvl1pPr>
          </a:lstStyle>
          <a:p>
            <a:pPr>
              <a:defRPr/>
            </a:pPr>
            <a:r>
              <a:rPr lang="fr-FR" dirty="0"/>
              <a:t>Assemblée générale 2018 - Plan d'Orgon</a:t>
            </a:r>
          </a:p>
        </p:txBody>
      </p:sp>
      <p:sp>
        <p:nvSpPr>
          <p:cNvPr id="9" name="Espace réservé du numéro de diapositive 8"/>
          <p:cNvSpPr>
            <a:spLocks noGrp="1"/>
          </p:cNvSpPr>
          <p:nvPr>
            <p:ph type="sldNum" sz="quarter" idx="12"/>
          </p:nvPr>
        </p:nvSpPr>
        <p:spPr>
          <a:xfrm>
            <a:off x="8610600" y="6356350"/>
            <a:ext cx="2743200" cy="365125"/>
          </a:xfrm>
          <a:prstGeom prst="rect">
            <a:avLst/>
          </a:prstGeom>
        </p:spPr>
        <p:txBody>
          <a:bodyPr/>
          <a:lstStyle>
            <a:lvl1pPr eaLnBrk="1" fontAlgn="auto" hangingPunct="1">
              <a:spcBef>
                <a:spcPts val="0"/>
              </a:spcBef>
              <a:spcAft>
                <a:spcPts val="0"/>
              </a:spcAft>
              <a:defRPr>
                <a:latin typeface="+mn-lt"/>
              </a:defRPr>
            </a:lvl1pPr>
          </a:lstStyle>
          <a:p>
            <a:pPr>
              <a:defRPr/>
            </a:pPr>
            <a:fld id="{674E7BBB-B054-45D6-B105-3C2B53C2ECC0}" type="slidenum">
              <a:rPr lang="fr-FR"/>
              <a:pPr>
                <a:defRPr/>
              </a:pPr>
              <a:t>‹N°›</a:t>
            </a:fld>
            <a:endParaRPr lang="fr-FR" dirty="0"/>
          </a:p>
        </p:txBody>
      </p:sp>
    </p:spTree>
    <p:extLst>
      <p:ext uri="{BB962C8B-B14F-4D97-AF65-F5344CB8AC3E}">
        <p14:creationId xmlns:p14="http://schemas.microsoft.com/office/powerpoint/2010/main" val="23774043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5"/>
            <a:ext cx="10515600" cy="1325563"/>
          </a:xfrm>
          <a:prstGeom prst="rect">
            <a:avLst/>
          </a:prstGeom>
        </p:spPr>
        <p:txBody>
          <a:bodyPr/>
          <a:lstStyle/>
          <a:p>
            <a:r>
              <a:rPr lang="fr-FR"/>
              <a:t>Modifiez le style du titre</a:t>
            </a:r>
          </a:p>
        </p:txBody>
      </p:sp>
      <p:sp>
        <p:nvSpPr>
          <p:cNvPr id="3" name="Espace réservé de la date 2"/>
          <p:cNvSpPr>
            <a:spLocks noGrp="1"/>
          </p:cNvSpPr>
          <p:nvPr>
            <p:ph type="dt" sz="half" idx="10"/>
          </p:nvPr>
        </p:nvSpPr>
        <p:spPr>
          <a:xfrm>
            <a:off x="838200" y="6356350"/>
            <a:ext cx="2743200" cy="365125"/>
          </a:xfrm>
          <a:prstGeom prst="rect">
            <a:avLst/>
          </a:prstGeom>
        </p:spPr>
        <p:txBody>
          <a:bodyPr/>
          <a:lstStyle>
            <a:lvl1pPr eaLnBrk="1" fontAlgn="auto" hangingPunct="1">
              <a:spcBef>
                <a:spcPts val="0"/>
              </a:spcBef>
              <a:spcAft>
                <a:spcPts val="0"/>
              </a:spcAft>
              <a:defRPr>
                <a:latin typeface="+mn-lt"/>
              </a:defRPr>
            </a:lvl1pPr>
          </a:lstStyle>
          <a:p>
            <a:pPr>
              <a:defRPr/>
            </a:pPr>
            <a:fld id="{649F061C-11D2-4EF7-ACE1-8FF40A42EC12}" type="datetime1">
              <a:rPr lang="fr-FR"/>
              <a:pPr>
                <a:defRPr/>
              </a:pPr>
              <a:t>28/11/2025</a:t>
            </a:fld>
            <a:endParaRPr lang="fr-FR" dirty="0"/>
          </a:p>
        </p:txBody>
      </p:sp>
      <p:sp>
        <p:nvSpPr>
          <p:cNvPr id="4" name="Espace réservé du pied de page 3"/>
          <p:cNvSpPr>
            <a:spLocks noGrp="1"/>
          </p:cNvSpPr>
          <p:nvPr>
            <p:ph type="ftr" sz="quarter" idx="11"/>
          </p:nvPr>
        </p:nvSpPr>
        <p:spPr/>
        <p:txBody>
          <a:bodyPr/>
          <a:lstStyle>
            <a:lvl1pPr>
              <a:defRPr/>
            </a:lvl1pPr>
          </a:lstStyle>
          <a:p>
            <a:pPr>
              <a:defRPr/>
            </a:pPr>
            <a:r>
              <a:rPr lang="fr-FR" dirty="0"/>
              <a:t>Assemblée générale 2018 - Plan d'Orgon</a:t>
            </a:r>
          </a:p>
        </p:txBody>
      </p:sp>
      <p:sp>
        <p:nvSpPr>
          <p:cNvPr id="5" name="Espace réservé du numéro de diapositive 4"/>
          <p:cNvSpPr>
            <a:spLocks noGrp="1"/>
          </p:cNvSpPr>
          <p:nvPr>
            <p:ph type="sldNum" sz="quarter" idx="12"/>
          </p:nvPr>
        </p:nvSpPr>
        <p:spPr>
          <a:xfrm>
            <a:off x="8610600" y="6356350"/>
            <a:ext cx="2743200" cy="365125"/>
          </a:xfrm>
          <a:prstGeom prst="rect">
            <a:avLst/>
          </a:prstGeom>
        </p:spPr>
        <p:txBody>
          <a:bodyPr/>
          <a:lstStyle>
            <a:lvl1pPr eaLnBrk="1" fontAlgn="auto" hangingPunct="1">
              <a:spcBef>
                <a:spcPts val="0"/>
              </a:spcBef>
              <a:spcAft>
                <a:spcPts val="0"/>
              </a:spcAft>
              <a:defRPr>
                <a:latin typeface="+mn-lt"/>
              </a:defRPr>
            </a:lvl1pPr>
          </a:lstStyle>
          <a:p>
            <a:pPr>
              <a:defRPr/>
            </a:pPr>
            <a:fld id="{32CC771B-78C2-4729-934A-C73510BD7809}" type="slidenum">
              <a:rPr lang="fr-FR"/>
              <a:pPr>
                <a:defRPr/>
              </a:pPr>
              <a:t>‹N°›</a:t>
            </a:fld>
            <a:endParaRPr lang="fr-FR" dirty="0"/>
          </a:p>
        </p:txBody>
      </p:sp>
    </p:spTree>
    <p:extLst>
      <p:ext uri="{BB962C8B-B14F-4D97-AF65-F5344CB8AC3E}">
        <p14:creationId xmlns:p14="http://schemas.microsoft.com/office/powerpoint/2010/main" val="17886953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u pied de page 2"/>
          <p:cNvSpPr>
            <a:spLocks noGrp="1"/>
          </p:cNvSpPr>
          <p:nvPr>
            <p:ph type="ftr" sz="quarter" idx="10"/>
          </p:nvPr>
        </p:nvSpPr>
        <p:spPr>
          <a:xfrm>
            <a:off x="657225" y="6492875"/>
            <a:ext cx="11534775" cy="365125"/>
          </a:xfrm>
        </p:spPr>
        <p:txBody>
          <a:bodyPr/>
          <a:lstStyle>
            <a:lvl1pPr>
              <a:defRPr/>
            </a:lvl1pPr>
          </a:lstStyle>
          <a:p>
            <a:pPr>
              <a:defRPr/>
            </a:pPr>
            <a:r>
              <a:rPr lang="fr-FR" dirty="0"/>
              <a:t>Assemblée générale 2018 - Plan d'Orgon</a:t>
            </a:r>
          </a:p>
        </p:txBody>
      </p:sp>
    </p:spTree>
    <p:extLst>
      <p:ext uri="{BB962C8B-B14F-4D97-AF65-F5344CB8AC3E}">
        <p14:creationId xmlns:p14="http://schemas.microsoft.com/office/powerpoint/2010/main" val="2838131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a:prstGeom prst="rect">
            <a:avLst/>
          </a:prstGeo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Espace réservé de la date 4"/>
          <p:cNvSpPr>
            <a:spLocks noGrp="1"/>
          </p:cNvSpPr>
          <p:nvPr>
            <p:ph type="dt" sz="half" idx="10"/>
          </p:nvPr>
        </p:nvSpPr>
        <p:spPr>
          <a:xfrm>
            <a:off x="838200" y="6356350"/>
            <a:ext cx="2743200" cy="365125"/>
          </a:xfrm>
          <a:prstGeom prst="rect">
            <a:avLst/>
          </a:prstGeom>
        </p:spPr>
        <p:txBody>
          <a:bodyPr/>
          <a:lstStyle>
            <a:lvl1pPr eaLnBrk="1" fontAlgn="auto" hangingPunct="1">
              <a:spcBef>
                <a:spcPts val="0"/>
              </a:spcBef>
              <a:spcAft>
                <a:spcPts val="0"/>
              </a:spcAft>
              <a:defRPr>
                <a:latin typeface="+mn-lt"/>
              </a:defRPr>
            </a:lvl1pPr>
          </a:lstStyle>
          <a:p>
            <a:pPr>
              <a:defRPr/>
            </a:pPr>
            <a:fld id="{32051310-2E9A-4807-97CC-06369DBAF058}" type="datetime1">
              <a:rPr lang="fr-FR"/>
              <a:pPr>
                <a:defRPr/>
              </a:pPr>
              <a:t>28/11/2025</a:t>
            </a:fld>
            <a:endParaRPr lang="fr-FR" dirty="0"/>
          </a:p>
        </p:txBody>
      </p:sp>
      <p:sp>
        <p:nvSpPr>
          <p:cNvPr id="6" name="Espace réservé du pied de page 5"/>
          <p:cNvSpPr>
            <a:spLocks noGrp="1"/>
          </p:cNvSpPr>
          <p:nvPr>
            <p:ph type="ftr" sz="quarter" idx="11"/>
          </p:nvPr>
        </p:nvSpPr>
        <p:spPr/>
        <p:txBody>
          <a:bodyPr/>
          <a:lstStyle>
            <a:lvl1pPr>
              <a:defRPr/>
            </a:lvl1pPr>
          </a:lstStyle>
          <a:p>
            <a:pPr>
              <a:defRPr/>
            </a:pPr>
            <a:r>
              <a:rPr lang="fr-FR" dirty="0"/>
              <a:t>Assemblée générale 2018 - Plan d'Orgon</a:t>
            </a:r>
          </a:p>
        </p:txBody>
      </p:sp>
      <p:sp>
        <p:nvSpPr>
          <p:cNvPr id="7" name="Espace réservé du numéro de diapositive 6"/>
          <p:cNvSpPr>
            <a:spLocks noGrp="1"/>
          </p:cNvSpPr>
          <p:nvPr>
            <p:ph type="sldNum" sz="quarter" idx="12"/>
          </p:nvPr>
        </p:nvSpPr>
        <p:spPr>
          <a:xfrm>
            <a:off x="8610600" y="6356350"/>
            <a:ext cx="2743200" cy="365125"/>
          </a:xfrm>
          <a:prstGeom prst="rect">
            <a:avLst/>
          </a:prstGeom>
        </p:spPr>
        <p:txBody>
          <a:bodyPr/>
          <a:lstStyle>
            <a:lvl1pPr eaLnBrk="1" fontAlgn="auto" hangingPunct="1">
              <a:spcBef>
                <a:spcPts val="0"/>
              </a:spcBef>
              <a:spcAft>
                <a:spcPts val="0"/>
              </a:spcAft>
              <a:defRPr>
                <a:latin typeface="+mn-lt"/>
              </a:defRPr>
            </a:lvl1pPr>
          </a:lstStyle>
          <a:p>
            <a:pPr>
              <a:defRPr/>
            </a:pPr>
            <a:fld id="{63E1A455-5DEC-4756-9B58-F859418DD374}" type="slidenum">
              <a:rPr lang="fr-FR"/>
              <a:pPr>
                <a:defRPr/>
              </a:pPr>
              <a:t>‹N°›</a:t>
            </a:fld>
            <a:endParaRPr lang="fr-FR" dirty="0"/>
          </a:p>
        </p:txBody>
      </p:sp>
    </p:spTree>
    <p:extLst>
      <p:ext uri="{BB962C8B-B14F-4D97-AF65-F5344CB8AC3E}">
        <p14:creationId xmlns:p14="http://schemas.microsoft.com/office/powerpoint/2010/main" val="23395238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a:prstGeom prst="rect">
            <a:avLst/>
          </a:prstGeo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dirty="0"/>
              <a:t>Cliquez sur l'icône pour ajouter une image</a:t>
            </a:r>
          </a:p>
        </p:txBody>
      </p:sp>
      <p:sp>
        <p:nvSpPr>
          <p:cNvPr id="4" name="Espace réservé du texte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Espace réservé de la date 4"/>
          <p:cNvSpPr>
            <a:spLocks noGrp="1"/>
          </p:cNvSpPr>
          <p:nvPr>
            <p:ph type="dt" sz="half" idx="10"/>
          </p:nvPr>
        </p:nvSpPr>
        <p:spPr>
          <a:xfrm>
            <a:off x="838200" y="6356350"/>
            <a:ext cx="2743200" cy="365125"/>
          </a:xfrm>
          <a:prstGeom prst="rect">
            <a:avLst/>
          </a:prstGeom>
        </p:spPr>
        <p:txBody>
          <a:bodyPr/>
          <a:lstStyle>
            <a:lvl1pPr eaLnBrk="1" fontAlgn="auto" hangingPunct="1">
              <a:spcBef>
                <a:spcPts val="0"/>
              </a:spcBef>
              <a:spcAft>
                <a:spcPts val="0"/>
              </a:spcAft>
              <a:defRPr>
                <a:latin typeface="+mn-lt"/>
              </a:defRPr>
            </a:lvl1pPr>
          </a:lstStyle>
          <a:p>
            <a:pPr>
              <a:defRPr/>
            </a:pPr>
            <a:fld id="{226359E3-2D69-4C0C-8E10-3A63EF5E583D}" type="datetime1">
              <a:rPr lang="fr-FR"/>
              <a:pPr>
                <a:defRPr/>
              </a:pPr>
              <a:t>28/11/2025</a:t>
            </a:fld>
            <a:endParaRPr lang="fr-FR" dirty="0"/>
          </a:p>
        </p:txBody>
      </p:sp>
      <p:sp>
        <p:nvSpPr>
          <p:cNvPr id="6" name="Espace réservé du pied de page 5"/>
          <p:cNvSpPr>
            <a:spLocks noGrp="1"/>
          </p:cNvSpPr>
          <p:nvPr>
            <p:ph type="ftr" sz="quarter" idx="11"/>
          </p:nvPr>
        </p:nvSpPr>
        <p:spPr/>
        <p:txBody>
          <a:bodyPr/>
          <a:lstStyle>
            <a:lvl1pPr>
              <a:defRPr/>
            </a:lvl1pPr>
          </a:lstStyle>
          <a:p>
            <a:pPr>
              <a:defRPr/>
            </a:pPr>
            <a:r>
              <a:rPr lang="fr-FR" dirty="0"/>
              <a:t>Assemblée générale 2018 - Plan d'Orgon</a:t>
            </a:r>
          </a:p>
        </p:txBody>
      </p:sp>
      <p:sp>
        <p:nvSpPr>
          <p:cNvPr id="7" name="Espace réservé du numéro de diapositive 6"/>
          <p:cNvSpPr>
            <a:spLocks noGrp="1"/>
          </p:cNvSpPr>
          <p:nvPr>
            <p:ph type="sldNum" sz="quarter" idx="12"/>
          </p:nvPr>
        </p:nvSpPr>
        <p:spPr>
          <a:xfrm>
            <a:off x="8610600" y="6356350"/>
            <a:ext cx="2743200" cy="365125"/>
          </a:xfrm>
          <a:prstGeom prst="rect">
            <a:avLst/>
          </a:prstGeom>
        </p:spPr>
        <p:txBody>
          <a:bodyPr/>
          <a:lstStyle>
            <a:lvl1pPr eaLnBrk="1" fontAlgn="auto" hangingPunct="1">
              <a:spcBef>
                <a:spcPts val="0"/>
              </a:spcBef>
              <a:spcAft>
                <a:spcPts val="0"/>
              </a:spcAft>
              <a:defRPr>
                <a:latin typeface="+mn-lt"/>
              </a:defRPr>
            </a:lvl1pPr>
          </a:lstStyle>
          <a:p>
            <a:pPr>
              <a:defRPr/>
            </a:pPr>
            <a:fld id="{C8D646C8-E786-4A01-BD4B-FB27EE6A6930}" type="slidenum">
              <a:rPr lang="fr-FR"/>
              <a:pPr>
                <a:defRPr/>
              </a:pPr>
              <a:t>‹N°›</a:t>
            </a:fld>
            <a:endParaRPr lang="fr-FR" dirty="0"/>
          </a:p>
        </p:txBody>
      </p:sp>
    </p:spTree>
    <p:extLst>
      <p:ext uri="{BB962C8B-B14F-4D97-AF65-F5344CB8AC3E}">
        <p14:creationId xmlns:p14="http://schemas.microsoft.com/office/powerpoint/2010/main" val="25833150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4.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jpeg"/><Relationship Id="rId2" Type="http://schemas.openxmlformats.org/officeDocument/2006/relationships/slideLayout" Target="../slideLayouts/slideLayout2.xml"/><Relationship Id="rId16"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image" Target="../media/image5.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 name="Espace réservé du pied de page 4"/>
          <p:cNvSpPr>
            <a:spLocks noGrp="1"/>
          </p:cNvSpPr>
          <p:nvPr>
            <p:ph type="ftr" sz="quarter" idx="3"/>
          </p:nvPr>
        </p:nvSpPr>
        <p:spPr>
          <a:xfrm>
            <a:off x="666750" y="6492875"/>
            <a:ext cx="11525250" cy="365125"/>
          </a:xfrm>
          <a:prstGeom prst="rect">
            <a:avLst/>
          </a:prstGeom>
          <a:solidFill>
            <a:srgbClr val="CCFF33"/>
          </a:solidFill>
          <a:ln>
            <a:solidFill>
              <a:srgbClr val="CCFF33"/>
            </a:solidFill>
          </a:ln>
        </p:spPr>
        <p:txBody>
          <a:bodyPr vert="horz" lIns="91440" tIns="45720" rIns="91440" bIns="45720" rtlCol="0" anchor="ctr"/>
          <a:lstStyle>
            <a:lvl1pPr algn="ctr" eaLnBrk="1" fontAlgn="auto" hangingPunct="1">
              <a:spcBef>
                <a:spcPts val="0"/>
              </a:spcBef>
              <a:spcAft>
                <a:spcPts val="0"/>
              </a:spcAft>
              <a:defRPr sz="1200" smtClean="0">
                <a:solidFill>
                  <a:schemeClr val="tx1">
                    <a:tint val="75000"/>
                  </a:schemeClr>
                </a:solidFill>
                <a:latin typeface="+mn-lt"/>
              </a:defRPr>
            </a:lvl1pPr>
          </a:lstStyle>
          <a:p>
            <a:pPr>
              <a:defRPr/>
            </a:pPr>
            <a:r>
              <a:rPr lang="fr-FR" dirty="0"/>
              <a:t>Assemblée générale 2018 - Plan d'Orgon</a:t>
            </a:r>
          </a:p>
        </p:txBody>
      </p:sp>
      <p:sp>
        <p:nvSpPr>
          <p:cNvPr id="7" name="Titre 1"/>
          <p:cNvSpPr txBox="1">
            <a:spLocks/>
          </p:cNvSpPr>
          <p:nvPr/>
        </p:nvSpPr>
        <p:spPr>
          <a:xfrm>
            <a:off x="873125" y="522288"/>
            <a:ext cx="9372600" cy="677862"/>
          </a:xfrm>
          <a:prstGeom prst="rect">
            <a:avLst/>
          </a:prstGeom>
        </p:spPr>
        <p:txBody>
          <a:bodyPr/>
          <a:lstStyle>
            <a:lvl1pPr algn="l" defTabSz="914400" rtl="0" eaLnBrk="1" latinLnBrk="0" hangingPunct="1">
              <a:spcBef>
                <a:spcPct val="0"/>
              </a:spcBef>
              <a:buNone/>
              <a:defRPr sz="3400" kern="1200">
                <a:solidFill>
                  <a:schemeClr val="accent1"/>
                </a:solidFill>
                <a:latin typeface="+mj-lt"/>
                <a:ea typeface="+mj-ea"/>
                <a:cs typeface="+mj-cs"/>
              </a:defRPr>
            </a:lvl1pPr>
          </a:lstStyle>
          <a:p>
            <a:pPr fontAlgn="auto">
              <a:spcBef>
                <a:spcPts val="0"/>
              </a:spcBef>
              <a:spcAft>
                <a:spcPts val="0"/>
              </a:spcAft>
              <a:defRPr/>
            </a:pPr>
            <a:endParaRPr lang="fr-FR" b="1" dirty="0">
              <a:solidFill>
                <a:srgbClr val="8BAA00"/>
              </a:solidFill>
              <a:latin typeface="Corbel"/>
            </a:endParaRPr>
          </a:p>
        </p:txBody>
      </p:sp>
      <p:grpSp>
        <p:nvGrpSpPr>
          <p:cNvPr id="1028" name="Groupe 7"/>
          <p:cNvGrpSpPr>
            <a:grpSpLocks/>
          </p:cNvGrpSpPr>
          <p:nvPr/>
        </p:nvGrpSpPr>
        <p:grpSpPr bwMode="auto">
          <a:xfrm>
            <a:off x="658813" y="406400"/>
            <a:ext cx="11533187" cy="920750"/>
            <a:chOff x="658761" y="416856"/>
            <a:chExt cx="11533239" cy="919500"/>
          </a:xfrm>
        </p:grpSpPr>
        <p:pic>
          <p:nvPicPr>
            <p:cNvPr id="1033" name="Image 10"/>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9656841" y="416856"/>
              <a:ext cx="1852612"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p:nvPr/>
          </p:nvSpPr>
          <p:spPr>
            <a:xfrm>
              <a:off x="658761" y="1290381"/>
              <a:ext cx="11533239" cy="45975"/>
            </a:xfrm>
            <a:prstGeom prst="rect">
              <a:avLst/>
            </a:prstGeom>
            <a:solidFill>
              <a:srgbClr val="99CC00"/>
            </a:solidFill>
            <a:ln>
              <a:solidFill>
                <a:srgbClr val="99C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grpSp>
      <p:pic>
        <p:nvPicPr>
          <p:cNvPr id="1029" name="Image 10"/>
          <p:cNvPicPr>
            <a:picLocks noChangeAspect="1"/>
          </p:cNvPicPr>
          <p:nvPr/>
        </p:nvPicPr>
        <p:blipFill>
          <a:blip r:embed="rId16">
            <a:extLst>
              <a:ext uri="{28A0092B-C50C-407E-A947-70E740481C1C}">
                <a14:useLocalDpi xmlns:a14="http://schemas.microsoft.com/office/drawing/2010/main" val="0"/>
              </a:ext>
            </a:extLst>
          </a:blip>
          <a:srcRect t="57809" r="82993" b="2"/>
          <a:stretch>
            <a:fillRect/>
          </a:stretch>
        </p:blipFill>
        <p:spPr bwMode="auto">
          <a:xfrm>
            <a:off x="0" y="5614988"/>
            <a:ext cx="668338" cy="1243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Image 11"/>
          <p:cNvPicPr>
            <a:picLocks noChangeAspect="1"/>
          </p:cNvPicPr>
          <p:nvPr/>
        </p:nvPicPr>
        <p:blipFill>
          <a:blip r:embed="rId17">
            <a:extLst>
              <a:ext uri="{28A0092B-C50C-407E-A947-70E740481C1C}">
                <a14:useLocalDpi xmlns:a14="http://schemas.microsoft.com/office/drawing/2010/main" val="0"/>
              </a:ext>
            </a:extLst>
          </a:blip>
          <a:srcRect l="23875" t="31062" r="46709"/>
          <a:stretch>
            <a:fillRect/>
          </a:stretch>
        </p:blipFill>
        <p:spPr bwMode="auto">
          <a:xfrm>
            <a:off x="0" y="4375150"/>
            <a:ext cx="668338"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Image 12"/>
          <p:cNvPicPr>
            <a:picLocks noChangeAspect="1"/>
          </p:cNvPicPr>
          <p:nvPr/>
        </p:nvPicPr>
        <p:blipFill>
          <a:blip r:embed="rId18">
            <a:extLst>
              <a:ext uri="{28A0092B-C50C-407E-A947-70E740481C1C}">
                <a14:useLocalDpi xmlns:a14="http://schemas.microsoft.com/office/drawing/2010/main" val="0"/>
              </a:ext>
            </a:extLst>
          </a:blip>
          <a:srcRect l="18558" t="22849" r="11911"/>
          <a:stretch>
            <a:fillRect/>
          </a:stretch>
        </p:blipFill>
        <p:spPr bwMode="auto">
          <a:xfrm>
            <a:off x="0" y="3087688"/>
            <a:ext cx="668338" cy="130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Image 13"/>
          <p:cNvPicPr>
            <a:picLocks noChangeAspect="1"/>
          </p:cNvPicPr>
          <p:nvPr/>
        </p:nvPicPr>
        <p:blipFill>
          <a:blip r:embed="rId19">
            <a:extLst>
              <a:ext uri="{28A0092B-C50C-407E-A947-70E740481C1C}">
                <a14:useLocalDpi xmlns:a14="http://schemas.microsoft.com/office/drawing/2010/main" val="0"/>
              </a:ext>
            </a:extLst>
          </a:blip>
          <a:srcRect l="69051" t="17427" r="13194" b="17386"/>
          <a:stretch>
            <a:fillRect/>
          </a:stretch>
        </p:blipFill>
        <p:spPr bwMode="auto">
          <a:xfrm>
            <a:off x="0" y="1276350"/>
            <a:ext cx="658813"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 id="2147483743" r:id="rId12"/>
    <p:sldLayoutId id="2147483744" r:id="rId13"/>
  </p:sldLayoutIdLst>
  <p:hf sldNum="0" hdr="0" dt="0"/>
  <p:txStyles>
    <p:titleStyle>
      <a:lvl1pPr algn="l" rtl="0" eaLnBrk="1" fontAlgn="base" hangingPunct="1">
        <a:lnSpc>
          <a:spcPct val="90000"/>
        </a:lnSpc>
        <a:spcBef>
          <a:spcPct val="0"/>
        </a:spcBef>
        <a:spcAft>
          <a:spcPct val="0"/>
        </a:spcAft>
        <a:defRPr sz="4400" kern="1200">
          <a:solidFill>
            <a:schemeClr val="tx1"/>
          </a:solidFill>
          <a:latin typeface="+mj-lt"/>
          <a:ea typeface="+mj-ea"/>
          <a:cs typeface="+mj-cs"/>
        </a:defRPr>
      </a:lvl1pPr>
      <a:lvl2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2pPr>
      <a:lvl3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3pPr>
      <a:lvl4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4pPr>
      <a:lvl5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5pPr>
      <a:lvl6pPr marL="4572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6pPr>
      <a:lvl7pPr marL="9144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7pPr>
      <a:lvl8pPr marL="13716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8pPr>
      <a:lvl9pPr marL="18288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Espace réservé du titre 1"/>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fr-FR"/>
              <a:t>Modifiez le style du titre</a:t>
            </a:r>
          </a:p>
        </p:txBody>
      </p:sp>
      <p:sp>
        <p:nvSpPr>
          <p:cNvPr id="2051" name="Espace réservé du texte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a:t>Modifiez les styles du texte du masque</a:t>
            </a:r>
          </a:p>
          <a:p>
            <a:pPr lvl="1"/>
            <a:r>
              <a:rPr lang="fr-FR" altLang="fr-FR"/>
              <a:t>Deuxième niveau</a:t>
            </a:r>
          </a:p>
          <a:p>
            <a:pPr lvl="2"/>
            <a:r>
              <a:rPr lang="fr-FR" altLang="fr-FR"/>
              <a:t>Troisième niveau</a:t>
            </a:r>
          </a:p>
          <a:p>
            <a:pPr lvl="3"/>
            <a:r>
              <a:rPr lang="fr-FR" altLang="fr-FR"/>
              <a:t>Quatrième niveau</a:t>
            </a:r>
          </a:p>
          <a:p>
            <a:pPr lvl="4"/>
            <a:r>
              <a:rPr lang="fr-FR" altLang="fr-FR"/>
              <a:t>Cinquième niveau</a:t>
            </a: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smtClean="0">
                <a:solidFill>
                  <a:schemeClr val="tx1">
                    <a:tint val="75000"/>
                  </a:schemeClr>
                </a:solidFill>
                <a:latin typeface="+mn-lt"/>
              </a:defRPr>
            </a:lvl1pPr>
          </a:lstStyle>
          <a:p>
            <a:pPr>
              <a:defRPr/>
            </a:pPr>
            <a:fld id="{DA71C340-44DF-44FF-9E7C-8124714A40EF}" type="datetime1">
              <a:rPr lang="fr-FR"/>
              <a:pPr>
                <a:defRPr/>
              </a:pPr>
              <a:t>28/11/2025</a:t>
            </a:fld>
            <a:endParaRPr lang="fr-FR" dirty="0"/>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smtClean="0">
                <a:solidFill>
                  <a:schemeClr val="tx1">
                    <a:tint val="75000"/>
                  </a:schemeClr>
                </a:solidFill>
                <a:latin typeface="+mn-lt"/>
              </a:defRPr>
            </a:lvl1pPr>
          </a:lstStyle>
          <a:p>
            <a:pPr>
              <a:defRPr/>
            </a:pPr>
            <a:r>
              <a:rPr lang="fr-FR" dirty="0"/>
              <a:t>Assemblée générale 2018 - Plan d'Orgon</a:t>
            </a: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smtClean="0">
                <a:solidFill>
                  <a:schemeClr val="tx1">
                    <a:tint val="75000"/>
                  </a:schemeClr>
                </a:solidFill>
                <a:latin typeface="+mn-lt"/>
              </a:defRPr>
            </a:lvl1pPr>
          </a:lstStyle>
          <a:p>
            <a:pPr>
              <a:defRPr/>
            </a:pPr>
            <a:fld id="{18CDD702-F9F7-4AF3-BC07-FC8022F10D1B}" type="slidenum">
              <a:rPr lang="fr-FR"/>
              <a:pPr>
                <a:defRPr/>
              </a:pPr>
              <a:t>‹N°›</a:t>
            </a:fld>
            <a:endParaRPr lang="fr-FR" dirty="0"/>
          </a:p>
        </p:txBody>
      </p:sp>
    </p:spTree>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hf sldNum="0" hdr="0" dt="0"/>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Light" panose="020F0302020204030204" pitchFamily="34" charset="0"/>
        </a:defRPr>
      </a:lvl2pPr>
      <a:lvl3pPr algn="l" rtl="0" fontAlgn="base">
        <a:lnSpc>
          <a:spcPct val="90000"/>
        </a:lnSpc>
        <a:spcBef>
          <a:spcPct val="0"/>
        </a:spcBef>
        <a:spcAft>
          <a:spcPct val="0"/>
        </a:spcAft>
        <a:defRPr sz="4400">
          <a:solidFill>
            <a:schemeClr val="tx1"/>
          </a:solidFill>
          <a:latin typeface="Calibri Light" panose="020F0302020204030204" pitchFamily="34" charset="0"/>
        </a:defRPr>
      </a:lvl3pPr>
      <a:lvl4pPr algn="l" rtl="0" fontAlgn="base">
        <a:lnSpc>
          <a:spcPct val="90000"/>
        </a:lnSpc>
        <a:spcBef>
          <a:spcPct val="0"/>
        </a:spcBef>
        <a:spcAft>
          <a:spcPct val="0"/>
        </a:spcAft>
        <a:defRPr sz="4400">
          <a:solidFill>
            <a:schemeClr val="tx1"/>
          </a:solidFill>
          <a:latin typeface="Calibri Light" panose="020F0302020204030204" pitchFamily="34" charset="0"/>
        </a:defRPr>
      </a:lvl4pPr>
      <a:lvl5pPr algn="l" rtl="0" fontAlgn="base">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Espace réservé du titre 1"/>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fr-FR"/>
              <a:t>Modifiez le style du titre</a:t>
            </a:r>
          </a:p>
        </p:txBody>
      </p:sp>
      <p:sp>
        <p:nvSpPr>
          <p:cNvPr id="3075" name="Espace réservé du texte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a:t>Modifiez les styles du texte du masque</a:t>
            </a:r>
          </a:p>
          <a:p>
            <a:pPr lvl="1"/>
            <a:r>
              <a:rPr lang="fr-FR" altLang="fr-FR"/>
              <a:t>Deuxième niveau</a:t>
            </a:r>
          </a:p>
          <a:p>
            <a:pPr lvl="2"/>
            <a:r>
              <a:rPr lang="fr-FR" altLang="fr-FR"/>
              <a:t>Troisième niveau</a:t>
            </a:r>
          </a:p>
          <a:p>
            <a:pPr lvl="3"/>
            <a:r>
              <a:rPr lang="fr-FR" altLang="fr-FR"/>
              <a:t>Quatrième niveau</a:t>
            </a:r>
          </a:p>
          <a:p>
            <a:pPr lvl="4"/>
            <a:r>
              <a:rPr lang="fr-FR" altLang="fr-FR"/>
              <a:t>Cinquième niveau</a:t>
            </a: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smtClean="0">
                <a:solidFill>
                  <a:prstClr val="black">
                    <a:tint val="75000"/>
                  </a:prstClr>
                </a:solidFill>
                <a:latin typeface="+mn-lt"/>
              </a:defRPr>
            </a:lvl1pPr>
          </a:lstStyle>
          <a:p>
            <a:pPr>
              <a:defRPr/>
            </a:pPr>
            <a:fld id="{0AB2ECF2-F28C-47AE-944A-63A7298DC2E2}" type="datetime1">
              <a:rPr lang="fr-FR"/>
              <a:pPr>
                <a:defRPr/>
              </a:pPr>
              <a:t>28/11/2025</a:t>
            </a:fld>
            <a:endParaRPr lang="fr-FR" dirty="0"/>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smtClean="0">
                <a:solidFill>
                  <a:prstClr val="black">
                    <a:tint val="75000"/>
                  </a:prstClr>
                </a:solidFill>
                <a:latin typeface="+mn-lt"/>
              </a:defRPr>
            </a:lvl1pPr>
          </a:lstStyle>
          <a:p>
            <a:pPr>
              <a:defRPr/>
            </a:pPr>
            <a:r>
              <a:rPr lang="fr-FR" dirty="0"/>
              <a:t>Assemblée générale 2018 - Plan d'Orgon</a:t>
            </a: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smtClean="0">
                <a:solidFill>
                  <a:prstClr val="black">
                    <a:tint val="75000"/>
                  </a:prstClr>
                </a:solidFill>
                <a:latin typeface="+mn-lt"/>
              </a:defRPr>
            </a:lvl1pPr>
          </a:lstStyle>
          <a:p>
            <a:pPr>
              <a:defRPr/>
            </a:pPr>
            <a:fld id="{95AA6086-8239-4096-B31A-056C2B8DEBA0}" type="slidenum">
              <a:rPr lang="fr-FR"/>
              <a:pPr>
                <a:defRPr/>
              </a:pPr>
              <a:t>‹N°›</a:t>
            </a:fld>
            <a:endParaRPr lang="fr-FR" dirty="0"/>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sldNum="0" hdr="0" dt="0"/>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Light" panose="020F0302020204030204" pitchFamily="34" charset="0"/>
        </a:defRPr>
      </a:lvl2pPr>
      <a:lvl3pPr algn="l" rtl="0" fontAlgn="base">
        <a:lnSpc>
          <a:spcPct val="90000"/>
        </a:lnSpc>
        <a:spcBef>
          <a:spcPct val="0"/>
        </a:spcBef>
        <a:spcAft>
          <a:spcPct val="0"/>
        </a:spcAft>
        <a:defRPr sz="4400">
          <a:solidFill>
            <a:schemeClr val="tx1"/>
          </a:solidFill>
          <a:latin typeface="Calibri Light" panose="020F0302020204030204" pitchFamily="34" charset="0"/>
        </a:defRPr>
      </a:lvl3pPr>
      <a:lvl4pPr algn="l" rtl="0" fontAlgn="base">
        <a:lnSpc>
          <a:spcPct val="90000"/>
        </a:lnSpc>
        <a:spcBef>
          <a:spcPct val="0"/>
        </a:spcBef>
        <a:spcAft>
          <a:spcPct val="0"/>
        </a:spcAft>
        <a:defRPr sz="4400">
          <a:solidFill>
            <a:schemeClr val="tx1"/>
          </a:solidFill>
          <a:latin typeface="Calibri Light" panose="020F0302020204030204" pitchFamily="34" charset="0"/>
        </a:defRPr>
      </a:lvl4pPr>
      <a:lvl5pPr algn="l" rtl="0" fontAlgn="base">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image" Target="../media/image7.png"/><Relationship Id="rId7" Type="http://schemas.openxmlformats.org/officeDocument/2006/relationships/image" Target="../media/image10.jpeg"/><Relationship Id="rId2" Type="http://schemas.openxmlformats.org/officeDocument/2006/relationships/image" Target="../media/image6.jpg"/><Relationship Id="rId1" Type="http://schemas.openxmlformats.org/officeDocument/2006/relationships/slideLayout" Target="../slideLayouts/slideLayout25.xml"/><Relationship Id="rId6" Type="http://schemas.openxmlformats.org/officeDocument/2006/relationships/image" Target="../media/image9.jpeg"/><Relationship Id="rId5" Type="http://schemas.microsoft.com/office/2007/relationships/hdphoto" Target="../media/hdphoto1.wdp"/><Relationship Id="rId4" Type="http://schemas.openxmlformats.org/officeDocument/2006/relationships/image" Target="../media/image8.png"/><Relationship Id="rId9" Type="http://schemas.openxmlformats.org/officeDocument/2006/relationships/image" Target="../media/image12.jpg"/></Relationships>
</file>

<file path=ppt/slides/_rels/slide10.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image" Target="../media/image29.png"/><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jpg"/><Relationship Id="rId4" Type="http://schemas.openxmlformats.org/officeDocument/2006/relationships/image" Target="../media/image31.png"/></Relationships>
</file>

<file path=ppt/slides/_rels/slide1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5" Type="http://schemas.openxmlformats.org/officeDocument/2006/relationships/image" Target="../media/image32.jpg"/><Relationship Id="rId4" Type="http://schemas.openxmlformats.org/officeDocument/2006/relationships/image" Target="../media/image31.png"/></Relationships>
</file>

<file path=ppt/slides/_rels/slide1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image" Target="../media/image37.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29.png"/><Relationship Id="rId5" Type="http://schemas.openxmlformats.org/officeDocument/2006/relationships/image" Target="../media/image36.png"/><Relationship Id="rId4" Type="http://schemas.openxmlformats.org/officeDocument/2006/relationships/image" Target="../media/image34.png"/></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26.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15.jpeg"/><Relationship Id="rId7" Type="http://schemas.openxmlformats.org/officeDocument/2006/relationships/image" Target="../media/image19.jpeg"/><Relationship Id="rId2" Type="http://schemas.openxmlformats.org/officeDocument/2006/relationships/notesSlide" Target="../notesSlides/notesSlide2.xml"/><Relationship Id="rId1" Type="http://schemas.openxmlformats.org/officeDocument/2006/relationships/slideLayout" Target="../slideLayouts/slideLayout25.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png"/><Relationship Id="rId9" Type="http://schemas.openxmlformats.org/officeDocument/2006/relationships/image" Target="../media/image2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jpeg"/><Relationship Id="rId4" Type="http://schemas.openxmlformats.org/officeDocument/2006/relationships/image" Target="../media/image24.png"/></Relationships>
</file>

<file path=ppt/slides/_rels/slide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3">
            <a:extLst>
              <a:ext uri="{FF2B5EF4-FFF2-40B4-BE49-F238E27FC236}">
                <a16:creationId xmlns:a16="http://schemas.microsoft.com/office/drawing/2014/main" id="{CB982F31-66EA-4999-8465-4C2E35B21A6F}"/>
              </a:ext>
            </a:extLst>
          </p:cNvPr>
          <p:cNvPicPr>
            <a:picLocks noChangeAspect="1"/>
          </p:cNvPicPr>
          <p:nvPr/>
        </p:nvPicPr>
        <p:blipFill>
          <a:blip r:embed="rId2"/>
          <a:srcRect l="22038" t="22411" r="22307" b="25918"/>
          <a:stretch/>
        </p:blipFill>
        <p:spPr bwMode="auto">
          <a:xfrm>
            <a:off x="245574" y="105123"/>
            <a:ext cx="1955647" cy="1816443"/>
          </a:xfrm>
          <a:prstGeom prst="rect">
            <a:avLst/>
          </a:prstGeom>
          <a:ln>
            <a:noFill/>
          </a:ln>
        </p:spPr>
      </p:pic>
      <p:pic>
        <p:nvPicPr>
          <p:cNvPr id="5" name="Image 4">
            <a:extLst>
              <a:ext uri="{FF2B5EF4-FFF2-40B4-BE49-F238E27FC236}">
                <a16:creationId xmlns:a16="http://schemas.microsoft.com/office/drawing/2014/main" id="{0C47B034-D7B5-4BE9-AE76-0856CB069A8B}"/>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9886969" y="297003"/>
            <a:ext cx="2059459" cy="716340"/>
          </a:xfrm>
          <a:prstGeom prst="rect">
            <a:avLst/>
          </a:prstGeom>
        </p:spPr>
      </p:pic>
      <p:sp>
        <p:nvSpPr>
          <p:cNvPr id="7" name="ZoneTexte 6">
            <a:extLst>
              <a:ext uri="{FF2B5EF4-FFF2-40B4-BE49-F238E27FC236}">
                <a16:creationId xmlns:a16="http://schemas.microsoft.com/office/drawing/2014/main" id="{742756C7-D5EA-C445-CF9A-D9CBC05DA626}"/>
              </a:ext>
            </a:extLst>
          </p:cNvPr>
          <p:cNvSpPr txBox="1"/>
          <p:nvPr/>
        </p:nvSpPr>
        <p:spPr>
          <a:xfrm>
            <a:off x="6861940" y="4764207"/>
            <a:ext cx="3079048" cy="1354217"/>
          </a:xfrm>
          <a:prstGeom prst="rect">
            <a:avLst/>
          </a:prstGeom>
          <a:noFill/>
        </p:spPr>
        <p:txBody>
          <a:bodyPr wrap="none" rtlCol="0">
            <a:spAutoFit/>
          </a:bodyPr>
          <a:lstStyle/>
          <a:p>
            <a:pPr algn="ctr"/>
            <a:r>
              <a:rPr lang="fr-FR" sz="2800" dirty="0"/>
              <a:t>Bénédicte WENDEN</a:t>
            </a:r>
          </a:p>
          <a:p>
            <a:pPr algn="ctr"/>
            <a:r>
              <a:rPr lang="fr-FR" dirty="0"/>
              <a:t>Chargée de Recherches INRAE</a:t>
            </a:r>
          </a:p>
          <a:p>
            <a:pPr algn="ctr"/>
            <a:r>
              <a:rPr lang="fr-FR" dirty="0"/>
              <a:t>INRAE – BFP-PRADAM</a:t>
            </a:r>
          </a:p>
          <a:p>
            <a:pPr algn="ctr"/>
            <a:r>
              <a:rPr lang="fr-FR" dirty="0"/>
              <a:t>Bordeaux</a:t>
            </a:r>
          </a:p>
        </p:txBody>
      </p:sp>
      <p:grpSp>
        <p:nvGrpSpPr>
          <p:cNvPr id="10" name="Groupe 9">
            <a:extLst>
              <a:ext uri="{FF2B5EF4-FFF2-40B4-BE49-F238E27FC236}">
                <a16:creationId xmlns:a16="http://schemas.microsoft.com/office/drawing/2014/main" id="{32182727-3295-35CB-91CF-D4D77D02781E}"/>
              </a:ext>
            </a:extLst>
          </p:cNvPr>
          <p:cNvGrpSpPr/>
          <p:nvPr/>
        </p:nvGrpSpPr>
        <p:grpSpPr>
          <a:xfrm>
            <a:off x="5266665" y="0"/>
            <a:ext cx="859619" cy="1206488"/>
            <a:chOff x="4489426" y="0"/>
            <a:chExt cx="859618" cy="1206488"/>
          </a:xfrm>
        </p:grpSpPr>
        <p:cxnSp>
          <p:nvCxnSpPr>
            <p:cNvPr id="11" name="AutoShape 9">
              <a:extLst>
                <a:ext uri="{FF2B5EF4-FFF2-40B4-BE49-F238E27FC236}">
                  <a16:creationId xmlns:a16="http://schemas.microsoft.com/office/drawing/2014/main" id="{00A3DE28-D646-175B-19D8-467FD2A5E028}"/>
                </a:ext>
              </a:extLst>
            </p:cNvPr>
            <p:cNvCxnSpPr>
              <a:cxnSpLocks noChangeShapeType="1"/>
            </p:cNvCxnSpPr>
            <p:nvPr/>
          </p:nvCxnSpPr>
          <p:spPr bwMode="auto">
            <a:xfrm>
              <a:off x="4919235" y="0"/>
              <a:ext cx="0" cy="324000"/>
            </a:xfrm>
            <a:prstGeom prst="straightConnector1">
              <a:avLst/>
            </a:prstGeom>
            <a:noFill/>
            <a:ln w="28575">
              <a:solidFill>
                <a:srgbClr val="6196B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cxnSp>
        <p:pic>
          <p:nvPicPr>
            <p:cNvPr id="12" name="Picture 6" descr="Micro Icon at GetDrawings | Free download">
              <a:extLst>
                <a:ext uri="{FF2B5EF4-FFF2-40B4-BE49-F238E27FC236}">
                  <a16:creationId xmlns:a16="http://schemas.microsoft.com/office/drawing/2014/main" id="{21472355-57D7-A79B-AF1E-4EA4A7A475C2}"/>
                </a:ext>
              </a:extLst>
            </p:cNvPr>
            <p:cNvPicPr>
              <a:picLocks noChangeAspect="1" noChangeArrowheads="1"/>
            </p:cNvPicPr>
            <p:nvPr/>
          </p:nvPicPr>
          <p:blipFill>
            <a:blip r:embed="rId4" cstate="print">
              <a:duotone>
                <a:prstClr val="black"/>
                <a:schemeClr val="accent4">
                  <a:tint val="45000"/>
                  <a:satMod val="400000"/>
                </a:schemeClr>
              </a:duotone>
              <a:extLst>
                <a:ext uri="{BEBA8EAE-BF5A-486C-A8C5-ECC9F3942E4B}">
                  <a14:imgProps xmlns:a14="http://schemas.microsoft.com/office/drawing/2010/main">
                    <a14:imgLayer r:embed="rId5">
                      <a14:imgEffect>
                        <a14:artisticPhotocopy/>
                      </a14:imgEffect>
                    </a14:imgLayer>
                  </a14:imgProps>
                </a:ext>
                <a:ext uri="{28A0092B-C50C-407E-A947-70E740481C1C}">
                  <a14:useLocalDpi xmlns:a14="http://schemas.microsoft.com/office/drawing/2010/main" val="0"/>
                </a:ext>
              </a:extLst>
            </a:blip>
            <a:srcRect/>
            <a:stretch>
              <a:fillRect/>
            </a:stretch>
          </p:blipFill>
          <p:spPr bwMode="auto">
            <a:xfrm rot="10800000">
              <a:off x="4489426" y="230640"/>
              <a:ext cx="859618" cy="9758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grpSp>
      <p:sp>
        <p:nvSpPr>
          <p:cNvPr id="13" name="ZoneTexte 12">
            <a:extLst>
              <a:ext uri="{FF2B5EF4-FFF2-40B4-BE49-F238E27FC236}">
                <a16:creationId xmlns:a16="http://schemas.microsoft.com/office/drawing/2014/main" id="{7AF65EDA-136A-6000-6E5B-E13D3D7DAFEF}"/>
              </a:ext>
            </a:extLst>
          </p:cNvPr>
          <p:cNvSpPr txBox="1"/>
          <p:nvPr/>
        </p:nvSpPr>
        <p:spPr>
          <a:xfrm>
            <a:off x="2391319" y="1206488"/>
            <a:ext cx="6610335" cy="1077218"/>
          </a:xfrm>
          <a:prstGeom prst="rect">
            <a:avLst/>
          </a:prstGeom>
          <a:noFill/>
        </p:spPr>
        <p:txBody>
          <a:bodyPr wrap="none" rtlCol="0">
            <a:spAutoFit/>
          </a:bodyPr>
          <a:lstStyle/>
          <a:p>
            <a:pPr algn="ctr"/>
            <a:r>
              <a:rPr lang="fr-FR" sz="3200" b="1" kern="100" dirty="0">
                <a:solidFill>
                  <a:srgbClr val="00B050"/>
                </a:solidFill>
                <a:latin typeface="Aptos" panose="02110004020202020204"/>
                <a:cs typeface="Times New Roman" panose="02020603050405020304" pitchFamily="18" charset="0"/>
              </a:rPr>
              <a:t>Webinaire </a:t>
            </a:r>
          </a:p>
          <a:p>
            <a:pPr algn="ctr"/>
            <a:r>
              <a:rPr lang="fr-FR" sz="3200" b="1" kern="100" dirty="0">
                <a:solidFill>
                  <a:srgbClr val="00B050"/>
                </a:solidFill>
                <a:latin typeface="Aptos" panose="02110004020202020204"/>
                <a:cs typeface="Times New Roman" panose="02020603050405020304" pitchFamily="18" charset="0"/>
              </a:rPr>
              <a:t>Phénologie &amp; Changement climatique</a:t>
            </a:r>
          </a:p>
        </p:txBody>
      </p:sp>
      <p:sp>
        <p:nvSpPr>
          <p:cNvPr id="16" name="ZoneTexte 15">
            <a:extLst>
              <a:ext uri="{FF2B5EF4-FFF2-40B4-BE49-F238E27FC236}">
                <a16:creationId xmlns:a16="http://schemas.microsoft.com/office/drawing/2014/main" id="{742F1F6C-AEC5-88FA-E2D7-8953710CFBC8}"/>
              </a:ext>
            </a:extLst>
          </p:cNvPr>
          <p:cNvSpPr txBox="1"/>
          <p:nvPr/>
        </p:nvSpPr>
        <p:spPr>
          <a:xfrm>
            <a:off x="2389073" y="4764206"/>
            <a:ext cx="3589033" cy="1631216"/>
          </a:xfrm>
          <a:prstGeom prst="rect">
            <a:avLst/>
          </a:prstGeom>
          <a:noFill/>
        </p:spPr>
        <p:txBody>
          <a:bodyPr wrap="square" rtlCol="0">
            <a:spAutoFit/>
          </a:bodyPr>
          <a:lstStyle/>
          <a:p>
            <a:pPr algn="ctr"/>
            <a:r>
              <a:rPr lang="fr-FR" sz="2800" dirty="0"/>
              <a:t>Bruno HUCBOURG</a:t>
            </a:r>
          </a:p>
          <a:p>
            <a:pPr algn="ctr"/>
            <a:r>
              <a:rPr lang="fr-FR" dirty="0"/>
              <a:t>Conseiller en arboriculture fruitière</a:t>
            </a:r>
          </a:p>
          <a:p>
            <a:pPr algn="ctr"/>
            <a:r>
              <a:rPr lang="fr-FR" dirty="0"/>
              <a:t>GRCETA de Basse Durance</a:t>
            </a:r>
          </a:p>
          <a:p>
            <a:pPr algn="ctr"/>
            <a:r>
              <a:rPr lang="fr-FR" dirty="0"/>
              <a:t>Saint Rémy de Provence</a:t>
            </a:r>
          </a:p>
          <a:p>
            <a:pPr algn="ctr"/>
            <a:endParaRPr lang="fr-FR" dirty="0"/>
          </a:p>
        </p:txBody>
      </p:sp>
      <p:pic>
        <p:nvPicPr>
          <p:cNvPr id="2" name="Image 1">
            <a:extLst>
              <a:ext uri="{FF2B5EF4-FFF2-40B4-BE49-F238E27FC236}">
                <a16:creationId xmlns:a16="http://schemas.microsoft.com/office/drawing/2014/main" id="{B76FF008-421D-6A60-DA09-B8E2F8DB7E2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37221" y="5395312"/>
            <a:ext cx="1022443" cy="1351723"/>
          </a:xfrm>
          <a:prstGeom prst="rect">
            <a:avLst/>
          </a:prstGeom>
        </p:spPr>
      </p:pic>
      <p:pic>
        <p:nvPicPr>
          <p:cNvPr id="9" name="Picture 2" descr="Découvrez l&amp;#39;INRAE,issu de la fusion de l&amp;#39;Inra et de l&amp;#39;Irstea">
            <a:extLst>
              <a:ext uri="{FF2B5EF4-FFF2-40B4-BE49-F238E27FC236}">
                <a16:creationId xmlns:a16="http://schemas.microsoft.com/office/drawing/2014/main" id="{11A8F41B-B9A2-58FD-A74C-BAABF776CF09}"/>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285339" y="6181226"/>
            <a:ext cx="1304144" cy="343471"/>
          </a:xfrm>
          <a:prstGeom prst="rect">
            <a:avLst/>
          </a:prstGeom>
          <a:noFill/>
          <a:extLst>
            <a:ext uri="{909E8E84-426E-40DD-AFC4-6F175D3DCCD1}">
              <a14:hiddenFill xmlns:a14="http://schemas.microsoft.com/office/drawing/2010/main">
                <a:solidFill>
                  <a:srgbClr val="FFFFFF"/>
                </a:solidFill>
              </a14:hiddenFill>
            </a:ext>
          </a:extLst>
        </p:spPr>
      </p:pic>
      <p:pic>
        <p:nvPicPr>
          <p:cNvPr id="14" name="Image 13">
            <a:extLst>
              <a:ext uri="{FF2B5EF4-FFF2-40B4-BE49-F238E27FC236}">
                <a16:creationId xmlns:a16="http://schemas.microsoft.com/office/drawing/2014/main" id="{BBBE4998-A5AB-47AE-87FC-83989A1BA42B}"/>
              </a:ext>
            </a:extLst>
          </p:cNvPr>
          <p:cNvPicPr>
            <a:picLocks noChangeAspect="1"/>
          </p:cNvPicPr>
          <p:nvPr/>
        </p:nvPicPr>
        <p:blipFill rotWithShape="1">
          <a:blip r:embed="rId8"/>
          <a:srcRect t="17671" b="17048"/>
          <a:stretch/>
        </p:blipFill>
        <p:spPr>
          <a:xfrm>
            <a:off x="7541544" y="2729054"/>
            <a:ext cx="1769553" cy="1736461"/>
          </a:xfrm>
          <a:prstGeom prst="rect">
            <a:avLst/>
          </a:prstGeom>
        </p:spPr>
      </p:pic>
      <p:pic>
        <p:nvPicPr>
          <p:cNvPr id="3" name="Image 2">
            <a:extLst>
              <a:ext uri="{FF2B5EF4-FFF2-40B4-BE49-F238E27FC236}">
                <a16:creationId xmlns:a16="http://schemas.microsoft.com/office/drawing/2014/main" id="{7313C18D-DDFA-71B9-E931-A7A2FB0ECB1C}"/>
              </a:ext>
            </a:extLst>
          </p:cNvPr>
          <p:cNvPicPr>
            <a:picLocks noChangeAspect="1"/>
          </p:cNvPicPr>
          <p:nvPr/>
        </p:nvPicPr>
        <p:blipFill>
          <a:blip r:embed="rId9"/>
          <a:srcRect l="13520" t="6376" r="13664" b="21328"/>
          <a:stretch>
            <a:fillRect/>
          </a:stretch>
        </p:blipFill>
        <p:spPr>
          <a:xfrm>
            <a:off x="3453051" y="2726789"/>
            <a:ext cx="1475354" cy="1736462"/>
          </a:xfrm>
          <a:prstGeom prst="rect">
            <a:avLst/>
          </a:prstGeom>
        </p:spPr>
      </p:pic>
    </p:spTree>
    <p:extLst>
      <p:ext uri="{BB962C8B-B14F-4D97-AF65-F5344CB8AC3E}">
        <p14:creationId xmlns:p14="http://schemas.microsoft.com/office/powerpoint/2010/main" val="24843596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D38614-845B-51B4-6D5E-2186BBC6ABCF}"/>
            </a:ext>
          </a:extLst>
        </p:cNvPr>
        <p:cNvGrpSpPr/>
        <p:nvPr/>
      </p:nvGrpSpPr>
      <p:grpSpPr>
        <a:xfrm>
          <a:off x="0" y="0"/>
          <a:ext cx="0" cy="0"/>
          <a:chOff x="0" y="0"/>
          <a:chExt cx="0" cy="0"/>
        </a:xfrm>
      </p:grpSpPr>
      <p:sp>
        <p:nvSpPr>
          <p:cNvPr id="41" name="Title 12">
            <a:extLst>
              <a:ext uri="{FF2B5EF4-FFF2-40B4-BE49-F238E27FC236}">
                <a16:creationId xmlns:a16="http://schemas.microsoft.com/office/drawing/2014/main" id="{29D0F356-D4E5-45F1-62E3-3042ED1DEDAB}"/>
              </a:ext>
            </a:extLst>
          </p:cNvPr>
          <p:cNvSpPr>
            <a:spLocks noGrp="1"/>
          </p:cNvSpPr>
          <p:nvPr>
            <p:ph type="title"/>
          </p:nvPr>
        </p:nvSpPr>
        <p:spPr>
          <a:xfrm>
            <a:off x="671840" y="471054"/>
            <a:ext cx="8862685" cy="641583"/>
          </a:xfrm>
        </p:spPr>
        <p:txBody>
          <a:bodyPr>
            <a:normAutofit/>
          </a:bodyPr>
          <a:lstStyle/>
          <a:p>
            <a:pPr>
              <a:spcBef>
                <a:spcPts val="0"/>
              </a:spcBef>
            </a:pPr>
            <a:r>
              <a:rPr lang="fr-FR" sz="3600" b="1" dirty="0">
                <a:solidFill>
                  <a:srgbClr val="652825"/>
                </a:solidFill>
                <a:latin typeface="Corbel"/>
              </a:rPr>
              <a:t>Impacts de l’évolution climatique en verger</a:t>
            </a:r>
          </a:p>
        </p:txBody>
      </p:sp>
      <p:sp>
        <p:nvSpPr>
          <p:cNvPr id="3" name="ZoneTexte 2">
            <a:extLst>
              <a:ext uri="{FF2B5EF4-FFF2-40B4-BE49-F238E27FC236}">
                <a16:creationId xmlns:a16="http://schemas.microsoft.com/office/drawing/2014/main" id="{FAD1551D-3FD5-0945-F542-C30D9AF0BA21}"/>
              </a:ext>
            </a:extLst>
          </p:cNvPr>
          <p:cNvSpPr txBox="1"/>
          <p:nvPr/>
        </p:nvSpPr>
        <p:spPr>
          <a:xfrm>
            <a:off x="671840" y="1454424"/>
            <a:ext cx="10315602" cy="3293209"/>
          </a:xfrm>
          <a:prstGeom prst="rect">
            <a:avLst/>
          </a:prstGeom>
          <a:noFill/>
        </p:spPr>
        <p:txBody>
          <a:bodyPr wrap="square" rtlCol="0">
            <a:spAutoFit/>
          </a:bodyPr>
          <a:lstStyle/>
          <a:p>
            <a:r>
              <a:rPr lang="fr-FR" sz="2800" b="1" dirty="0">
                <a:solidFill>
                  <a:schemeClr val="accent6"/>
                </a:solidFill>
              </a:rPr>
              <a:t>Printemps et étés caniculaires </a:t>
            </a:r>
            <a:endParaRPr lang="fr-FR" sz="2500" b="1" dirty="0">
              <a:solidFill>
                <a:schemeClr val="accent6"/>
              </a:solidFill>
            </a:endParaRPr>
          </a:p>
          <a:p>
            <a:r>
              <a:rPr lang="fr-FR" sz="2800" b="1" dirty="0">
                <a:solidFill>
                  <a:schemeClr val="accent6"/>
                </a:solidFill>
              </a:rPr>
              <a:t> </a:t>
            </a:r>
            <a:endParaRPr lang="fr-FR" sz="2500" dirty="0"/>
          </a:p>
          <a:p>
            <a:endParaRPr lang="fr-FR" sz="2500" dirty="0"/>
          </a:p>
          <a:p>
            <a:endParaRPr lang="fr-FR" sz="2800" b="1" dirty="0">
              <a:solidFill>
                <a:schemeClr val="accent6"/>
              </a:solidFill>
            </a:endParaRPr>
          </a:p>
          <a:p>
            <a:endParaRPr lang="fr-FR" sz="2500" dirty="0"/>
          </a:p>
          <a:p>
            <a:pPr marL="342900" indent="-342900">
              <a:buFont typeface="Arial" panose="020B0604020202020204" pitchFamily="34" charset="0"/>
              <a:buChar char="•"/>
            </a:pPr>
            <a:endParaRPr lang="fr-FR" sz="2400" dirty="0"/>
          </a:p>
          <a:p>
            <a:endParaRPr lang="fr-FR" sz="2500" dirty="0"/>
          </a:p>
          <a:p>
            <a:endParaRPr lang="fr-FR" sz="2500" dirty="0"/>
          </a:p>
        </p:txBody>
      </p:sp>
      <p:sp>
        <p:nvSpPr>
          <p:cNvPr id="2" name="ZoneTexte 1">
            <a:extLst>
              <a:ext uri="{FF2B5EF4-FFF2-40B4-BE49-F238E27FC236}">
                <a16:creationId xmlns:a16="http://schemas.microsoft.com/office/drawing/2014/main" id="{D46D445F-6F75-C5E3-9A9D-04EE9C09C617}"/>
              </a:ext>
            </a:extLst>
          </p:cNvPr>
          <p:cNvSpPr txBox="1"/>
          <p:nvPr/>
        </p:nvSpPr>
        <p:spPr>
          <a:xfrm>
            <a:off x="1880456" y="5419094"/>
            <a:ext cx="1671094" cy="923330"/>
          </a:xfrm>
          <a:prstGeom prst="rect">
            <a:avLst/>
          </a:prstGeom>
          <a:noFill/>
        </p:spPr>
        <p:txBody>
          <a:bodyPr wrap="square" rtlCol="0">
            <a:spAutoFit/>
          </a:bodyPr>
          <a:lstStyle/>
          <a:p>
            <a:pPr algn="ctr"/>
            <a:r>
              <a:rPr lang="fr-FR" dirty="0"/>
              <a:t>Multiplication cellulaire contrariée</a:t>
            </a:r>
          </a:p>
        </p:txBody>
      </p:sp>
      <p:sp>
        <p:nvSpPr>
          <p:cNvPr id="6" name="ZoneTexte 5">
            <a:extLst>
              <a:ext uri="{FF2B5EF4-FFF2-40B4-BE49-F238E27FC236}">
                <a16:creationId xmlns:a16="http://schemas.microsoft.com/office/drawing/2014/main" id="{062CA036-46D4-5B65-89A9-160DCF78079B}"/>
              </a:ext>
            </a:extLst>
          </p:cNvPr>
          <p:cNvSpPr txBox="1"/>
          <p:nvPr/>
        </p:nvSpPr>
        <p:spPr>
          <a:xfrm>
            <a:off x="5845977" y="5557593"/>
            <a:ext cx="1477972" cy="646331"/>
          </a:xfrm>
          <a:prstGeom prst="rect">
            <a:avLst/>
          </a:prstGeom>
          <a:noFill/>
        </p:spPr>
        <p:txBody>
          <a:bodyPr wrap="square" rtlCol="0">
            <a:spAutoFit/>
          </a:bodyPr>
          <a:lstStyle/>
          <a:p>
            <a:pPr algn="ctr"/>
            <a:r>
              <a:rPr lang="fr-FR" dirty="0"/>
              <a:t>Coups de soleil</a:t>
            </a:r>
          </a:p>
        </p:txBody>
      </p:sp>
      <p:sp>
        <p:nvSpPr>
          <p:cNvPr id="7" name="ZoneTexte 6">
            <a:extLst>
              <a:ext uri="{FF2B5EF4-FFF2-40B4-BE49-F238E27FC236}">
                <a16:creationId xmlns:a16="http://schemas.microsoft.com/office/drawing/2014/main" id="{6D15DACA-42EF-78D2-C8BE-6DC2E599C35D}"/>
              </a:ext>
            </a:extLst>
          </p:cNvPr>
          <p:cNvSpPr txBox="1"/>
          <p:nvPr/>
        </p:nvSpPr>
        <p:spPr>
          <a:xfrm>
            <a:off x="8487504" y="5475514"/>
            <a:ext cx="1477972" cy="923330"/>
          </a:xfrm>
          <a:prstGeom prst="rect">
            <a:avLst/>
          </a:prstGeom>
          <a:noFill/>
        </p:spPr>
        <p:txBody>
          <a:bodyPr wrap="square" rtlCol="0">
            <a:spAutoFit/>
          </a:bodyPr>
          <a:lstStyle/>
          <a:p>
            <a:pPr algn="ctr"/>
            <a:r>
              <a:rPr lang="fr-FR" dirty="0"/>
              <a:t>Induction florale contrariée</a:t>
            </a:r>
          </a:p>
        </p:txBody>
      </p:sp>
      <p:pic>
        <p:nvPicPr>
          <p:cNvPr id="12" name="Image 11">
            <a:extLst>
              <a:ext uri="{FF2B5EF4-FFF2-40B4-BE49-F238E27FC236}">
                <a16:creationId xmlns:a16="http://schemas.microsoft.com/office/drawing/2014/main" id="{DE42E861-90DA-A6C9-4BA8-EF977537AE19}"/>
              </a:ext>
            </a:extLst>
          </p:cNvPr>
          <p:cNvPicPr>
            <a:picLocks noChangeAspect="1"/>
          </p:cNvPicPr>
          <p:nvPr/>
        </p:nvPicPr>
        <p:blipFill>
          <a:blip r:embed="rId2"/>
          <a:stretch>
            <a:fillRect/>
          </a:stretch>
        </p:blipFill>
        <p:spPr>
          <a:xfrm rot="14654943">
            <a:off x="4806512" y="3061437"/>
            <a:ext cx="2286808" cy="1636874"/>
          </a:xfrm>
          <a:prstGeom prst="rect">
            <a:avLst/>
          </a:prstGeom>
        </p:spPr>
      </p:pic>
      <p:pic>
        <p:nvPicPr>
          <p:cNvPr id="13" name="Image 12">
            <a:extLst>
              <a:ext uri="{FF2B5EF4-FFF2-40B4-BE49-F238E27FC236}">
                <a16:creationId xmlns:a16="http://schemas.microsoft.com/office/drawing/2014/main" id="{164D358B-E816-1CC0-3D00-FE9EBB52E843}"/>
              </a:ext>
            </a:extLst>
          </p:cNvPr>
          <p:cNvPicPr>
            <a:picLocks noChangeAspect="1"/>
          </p:cNvPicPr>
          <p:nvPr/>
        </p:nvPicPr>
        <p:blipFill>
          <a:blip r:embed="rId3"/>
          <a:stretch>
            <a:fillRect/>
          </a:stretch>
        </p:blipFill>
        <p:spPr>
          <a:xfrm rot="1537851">
            <a:off x="2836203" y="2788850"/>
            <a:ext cx="2043890" cy="2177716"/>
          </a:xfrm>
          <a:prstGeom prst="rect">
            <a:avLst/>
          </a:prstGeom>
        </p:spPr>
      </p:pic>
      <p:pic>
        <p:nvPicPr>
          <p:cNvPr id="8" name="Image 7">
            <a:extLst>
              <a:ext uri="{FF2B5EF4-FFF2-40B4-BE49-F238E27FC236}">
                <a16:creationId xmlns:a16="http://schemas.microsoft.com/office/drawing/2014/main" id="{1D5561EE-5C84-9597-16E7-E54882429A18}"/>
              </a:ext>
            </a:extLst>
          </p:cNvPr>
          <p:cNvPicPr>
            <a:picLocks noChangeAspect="1"/>
          </p:cNvPicPr>
          <p:nvPr/>
        </p:nvPicPr>
        <p:blipFill>
          <a:blip r:embed="rId4"/>
          <a:stretch>
            <a:fillRect/>
          </a:stretch>
        </p:blipFill>
        <p:spPr>
          <a:xfrm rot="21219302">
            <a:off x="789719" y="2608082"/>
            <a:ext cx="2181475" cy="2254191"/>
          </a:xfrm>
          <a:prstGeom prst="rect">
            <a:avLst/>
          </a:prstGeom>
        </p:spPr>
      </p:pic>
      <p:pic>
        <p:nvPicPr>
          <p:cNvPr id="15" name="Image 14">
            <a:extLst>
              <a:ext uri="{FF2B5EF4-FFF2-40B4-BE49-F238E27FC236}">
                <a16:creationId xmlns:a16="http://schemas.microsoft.com/office/drawing/2014/main" id="{3B8A4E34-8E8E-9E89-D8B5-B11F79BD07C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354341" flipH="1">
            <a:off x="6467266" y="2760686"/>
            <a:ext cx="1824063" cy="2188875"/>
          </a:xfrm>
          <a:prstGeom prst="rect">
            <a:avLst/>
          </a:prstGeom>
        </p:spPr>
      </p:pic>
      <p:pic>
        <p:nvPicPr>
          <p:cNvPr id="16" name="Image 15">
            <a:extLst>
              <a:ext uri="{FF2B5EF4-FFF2-40B4-BE49-F238E27FC236}">
                <a16:creationId xmlns:a16="http://schemas.microsoft.com/office/drawing/2014/main" id="{80BBD7E6-A86B-6D6B-240B-738E0BCAEA2F}"/>
              </a:ext>
            </a:extLst>
          </p:cNvPr>
          <p:cNvPicPr>
            <a:picLocks noChangeAspect="1"/>
          </p:cNvPicPr>
          <p:nvPr/>
        </p:nvPicPr>
        <p:blipFill rotWithShape="1">
          <a:blip r:embed="rId6"/>
          <a:srcRect l="20236" r="15869" b="2066"/>
          <a:stretch/>
        </p:blipFill>
        <p:spPr>
          <a:xfrm rot="317540">
            <a:off x="8709365" y="2485421"/>
            <a:ext cx="1597374" cy="2711997"/>
          </a:xfrm>
          <a:prstGeom prst="rect">
            <a:avLst/>
          </a:prstGeom>
        </p:spPr>
      </p:pic>
      <p:pic>
        <p:nvPicPr>
          <p:cNvPr id="4" name="Image 3">
            <a:extLst>
              <a:ext uri="{FF2B5EF4-FFF2-40B4-BE49-F238E27FC236}">
                <a16:creationId xmlns:a16="http://schemas.microsoft.com/office/drawing/2014/main" id="{62EAC900-5EE9-37DC-4BE7-3AD1BA8C4753}"/>
              </a:ext>
            </a:extLst>
          </p:cNvPr>
          <p:cNvPicPr>
            <a:picLocks noChangeAspect="1"/>
          </p:cNvPicPr>
          <p:nvPr/>
        </p:nvPicPr>
        <p:blipFill>
          <a:blip r:embed="rId7"/>
          <a:stretch>
            <a:fillRect/>
          </a:stretch>
        </p:blipFill>
        <p:spPr>
          <a:xfrm rot="764877">
            <a:off x="10478230" y="2755215"/>
            <a:ext cx="1621109" cy="2310204"/>
          </a:xfrm>
          <a:prstGeom prst="rect">
            <a:avLst/>
          </a:prstGeom>
        </p:spPr>
      </p:pic>
      <p:sp>
        <p:nvSpPr>
          <p:cNvPr id="5" name="ZoneTexte 4">
            <a:extLst>
              <a:ext uri="{FF2B5EF4-FFF2-40B4-BE49-F238E27FC236}">
                <a16:creationId xmlns:a16="http://schemas.microsoft.com/office/drawing/2014/main" id="{D9012E8D-4DDC-59B9-0A34-2FF1995FDADC}"/>
              </a:ext>
            </a:extLst>
          </p:cNvPr>
          <p:cNvSpPr txBox="1"/>
          <p:nvPr/>
        </p:nvSpPr>
        <p:spPr>
          <a:xfrm>
            <a:off x="10549798" y="5499618"/>
            <a:ext cx="1477972" cy="646331"/>
          </a:xfrm>
          <a:prstGeom prst="rect">
            <a:avLst/>
          </a:prstGeom>
          <a:noFill/>
        </p:spPr>
        <p:txBody>
          <a:bodyPr wrap="square" rtlCol="0">
            <a:spAutoFit/>
          </a:bodyPr>
          <a:lstStyle/>
          <a:p>
            <a:pPr algn="ctr"/>
            <a:r>
              <a:rPr lang="fr-FR" dirty="0"/>
              <a:t>Malformation</a:t>
            </a:r>
          </a:p>
          <a:p>
            <a:pPr algn="ctr"/>
            <a:r>
              <a:rPr lang="fr-FR" dirty="0"/>
              <a:t>N+1</a:t>
            </a:r>
          </a:p>
        </p:txBody>
      </p:sp>
    </p:spTree>
    <p:extLst>
      <p:ext uri="{BB962C8B-B14F-4D97-AF65-F5344CB8AC3E}">
        <p14:creationId xmlns:p14="http://schemas.microsoft.com/office/powerpoint/2010/main" val="38508529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947A7E-DB53-64C7-0C38-B68F174EB8E2}"/>
            </a:ext>
          </a:extLst>
        </p:cNvPr>
        <p:cNvGrpSpPr/>
        <p:nvPr/>
      </p:nvGrpSpPr>
      <p:grpSpPr>
        <a:xfrm>
          <a:off x="0" y="0"/>
          <a:ext cx="0" cy="0"/>
          <a:chOff x="0" y="0"/>
          <a:chExt cx="0" cy="0"/>
        </a:xfrm>
      </p:grpSpPr>
      <p:sp>
        <p:nvSpPr>
          <p:cNvPr id="41" name="Title 12">
            <a:extLst>
              <a:ext uri="{FF2B5EF4-FFF2-40B4-BE49-F238E27FC236}">
                <a16:creationId xmlns:a16="http://schemas.microsoft.com/office/drawing/2014/main" id="{5317C843-F80E-319B-2323-F2B552DCC90A}"/>
              </a:ext>
            </a:extLst>
          </p:cNvPr>
          <p:cNvSpPr>
            <a:spLocks noGrp="1"/>
          </p:cNvSpPr>
          <p:nvPr>
            <p:ph type="title"/>
          </p:nvPr>
        </p:nvSpPr>
        <p:spPr>
          <a:xfrm>
            <a:off x="671840" y="471054"/>
            <a:ext cx="8862685" cy="641583"/>
          </a:xfrm>
        </p:spPr>
        <p:txBody>
          <a:bodyPr>
            <a:normAutofit/>
          </a:bodyPr>
          <a:lstStyle/>
          <a:p>
            <a:pPr>
              <a:spcBef>
                <a:spcPts val="0"/>
              </a:spcBef>
            </a:pPr>
            <a:r>
              <a:rPr lang="fr-FR" sz="3600" b="1" dirty="0">
                <a:solidFill>
                  <a:srgbClr val="652825"/>
                </a:solidFill>
                <a:latin typeface="Corbel"/>
              </a:rPr>
              <a:t>Impacts de l’évolution climatique en verger</a:t>
            </a:r>
          </a:p>
        </p:txBody>
      </p:sp>
      <p:sp>
        <p:nvSpPr>
          <p:cNvPr id="3" name="ZoneTexte 2">
            <a:extLst>
              <a:ext uri="{FF2B5EF4-FFF2-40B4-BE49-F238E27FC236}">
                <a16:creationId xmlns:a16="http://schemas.microsoft.com/office/drawing/2014/main" id="{719B9AA1-B01A-6D57-6323-474DA1E5CD27}"/>
              </a:ext>
            </a:extLst>
          </p:cNvPr>
          <p:cNvSpPr txBox="1"/>
          <p:nvPr/>
        </p:nvSpPr>
        <p:spPr>
          <a:xfrm>
            <a:off x="671840" y="1590035"/>
            <a:ext cx="10315602" cy="3247043"/>
          </a:xfrm>
          <a:prstGeom prst="rect">
            <a:avLst/>
          </a:prstGeom>
          <a:noFill/>
        </p:spPr>
        <p:txBody>
          <a:bodyPr wrap="square" rtlCol="0">
            <a:spAutoFit/>
          </a:bodyPr>
          <a:lstStyle/>
          <a:p>
            <a:r>
              <a:rPr lang="fr-FR" sz="2800" b="1" dirty="0">
                <a:solidFill>
                  <a:schemeClr val="accent6"/>
                </a:solidFill>
              </a:rPr>
              <a:t>Printemps et étés chauds </a:t>
            </a:r>
            <a:endParaRPr lang="fr-FR" sz="2500" dirty="0"/>
          </a:p>
          <a:p>
            <a:endParaRPr lang="fr-FR" sz="2500" dirty="0"/>
          </a:p>
          <a:p>
            <a:endParaRPr lang="fr-FR" sz="2500" dirty="0"/>
          </a:p>
          <a:p>
            <a:endParaRPr lang="fr-FR" sz="2800" b="1" dirty="0">
              <a:solidFill>
                <a:schemeClr val="accent6"/>
              </a:solidFill>
            </a:endParaRPr>
          </a:p>
          <a:p>
            <a:endParaRPr lang="fr-FR" sz="2500" dirty="0"/>
          </a:p>
          <a:p>
            <a:pPr marL="342900" indent="-342900">
              <a:buFont typeface="Arial" panose="020B0604020202020204" pitchFamily="34" charset="0"/>
              <a:buChar char="•"/>
            </a:pPr>
            <a:endParaRPr lang="fr-FR" sz="2400" dirty="0"/>
          </a:p>
          <a:p>
            <a:endParaRPr lang="fr-FR" sz="2500" dirty="0"/>
          </a:p>
          <a:p>
            <a:endParaRPr lang="fr-FR" sz="2500" dirty="0"/>
          </a:p>
        </p:txBody>
      </p:sp>
      <p:graphicFrame>
        <p:nvGraphicFramePr>
          <p:cNvPr id="8" name="Tableau 7">
            <a:extLst>
              <a:ext uri="{FF2B5EF4-FFF2-40B4-BE49-F238E27FC236}">
                <a16:creationId xmlns:a16="http://schemas.microsoft.com/office/drawing/2014/main" id="{0FB9ED0B-772D-FBC6-F75F-A252AC6FB7C8}"/>
              </a:ext>
            </a:extLst>
          </p:cNvPr>
          <p:cNvGraphicFramePr>
            <a:graphicFrameLocks noGrp="1"/>
          </p:cNvGraphicFramePr>
          <p:nvPr>
            <p:extLst>
              <p:ext uri="{D42A27DB-BD31-4B8C-83A1-F6EECF244321}">
                <p14:modId xmlns:p14="http://schemas.microsoft.com/office/powerpoint/2010/main" val="1225097258"/>
              </p:ext>
            </p:extLst>
          </p:nvPr>
        </p:nvGraphicFramePr>
        <p:xfrm>
          <a:off x="5271796" y="2338711"/>
          <a:ext cx="6733592" cy="3773915"/>
        </p:xfrm>
        <a:graphic>
          <a:graphicData uri="http://schemas.openxmlformats.org/drawingml/2006/table">
            <a:tbl>
              <a:tblPr firstRow="1" bandRow="1">
                <a:tableStyleId>{5C22544A-7EE6-4342-B048-85BDC9FD1C3A}</a:tableStyleId>
              </a:tblPr>
              <a:tblGrid>
                <a:gridCol w="3371461">
                  <a:extLst>
                    <a:ext uri="{9D8B030D-6E8A-4147-A177-3AD203B41FA5}">
                      <a16:colId xmlns:a16="http://schemas.microsoft.com/office/drawing/2014/main" val="3144137495"/>
                    </a:ext>
                  </a:extLst>
                </a:gridCol>
                <a:gridCol w="3362131">
                  <a:extLst>
                    <a:ext uri="{9D8B030D-6E8A-4147-A177-3AD203B41FA5}">
                      <a16:colId xmlns:a16="http://schemas.microsoft.com/office/drawing/2014/main" val="114006050"/>
                    </a:ext>
                  </a:extLst>
                </a:gridCol>
              </a:tblGrid>
              <a:tr h="390635">
                <a:tc>
                  <a:txBody>
                    <a:bodyPr/>
                    <a:lstStyle/>
                    <a:p>
                      <a:r>
                        <a:rPr lang="fr-FR" dirty="0"/>
                        <a:t>Problématiques production</a:t>
                      </a:r>
                    </a:p>
                  </a:txBody>
                  <a:tcPr/>
                </a:tc>
                <a:tc>
                  <a:txBody>
                    <a:bodyPr/>
                    <a:lstStyle/>
                    <a:p>
                      <a:r>
                        <a:rPr lang="fr-FR" dirty="0"/>
                        <a:t>Leviers et </a:t>
                      </a:r>
                      <a:r>
                        <a:rPr lang="fr-FR" dirty="0">
                          <a:solidFill>
                            <a:srgbClr val="FF0000"/>
                          </a:solidFill>
                        </a:rPr>
                        <a:t>Attentes</a:t>
                      </a:r>
                    </a:p>
                  </a:txBody>
                  <a:tcPr/>
                </a:tc>
                <a:extLst>
                  <a:ext uri="{0D108BD9-81ED-4DB2-BD59-A6C34878D82A}">
                    <a16:rowId xmlns:a16="http://schemas.microsoft.com/office/drawing/2014/main" val="4145394313"/>
                  </a:ext>
                </a:extLst>
              </a:tr>
              <a:tr h="390635">
                <a:tc>
                  <a:txBody>
                    <a:bodyPr/>
                    <a:lstStyle/>
                    <a:p>
                      <a:r>
                        <a:rPr lang="fr-FR" dirty="0"/>
                        <a:t>Cosmétique impactée </a:t>
                      </a:r>
                    </a:p>
                    <a:p>
                      <a:endParaRPr lang="fr-FR" dirty="0"/>
                    </a:p>
                    <a:p>
                      <a:r>
                        <a:rPr lang="fr-FR" dirty="0"/>
                        <a:t>Tenue en conservation</a:t>
                      </a:r>
                    </a:p>
                    <a:p>
                      <a:endParaRPr lang="fr-FR" dirty="0"/>
                    </a:p>
                    <a:p>
                      <a:endParaRPr lang="fr-FR" dirty="0"/>
                    </a:p>
                    <a:p>
                      <a:endParaRPr lang="fr-FR" dirty="0"/>
                    </a:p>
                    <a:p>
                      <a:endParaRPr lang="fr-FR" dirty="0"/>
                    </a:p>
                    <a:p>
                      <a:endParaRPr lang="fr-FR" dirty="0"/>
                    </a:p>
                  </a:txBody>
                  <a:tcPr/>
                </a:tc>
                <a:tc>
                  <a:txBody>
                    <a:bodyPr/>
                    <a:lstStyle/>
                    <a:p>
                      <a:r>
                        <a:rPr lang="fr-FR" dirty="0"/>
                        <a:t>Protections physiques, argiles, filets…</a:t>
                      </a:r>
                    </a:p>
                    <a:p>
                      <a:endParaRPr lang="fr-FR" dirty="0"/>
                    </a:p>
                    <a:p>
                      <a:r>
                        <a:rPr lang="fr-FR" dirty="0"/>
                        <a:t>Conduite de l’arbre 2D.</a:t>
                      </a:r>
                    </a:p>
                    <a:p>
                      <a:endParaRPr lang="fr-FR" dirty="0"/>
                    </a:p>
                    <a:p>
                      <a:r>
                        <a:rPr lang="fr-FR" dirty="0"/>
                        <a:t>Maintien des hygrométries.</a:t>
                      </a:r>
                    </a:p>
                    <a:p>
                      <a:endParaRPr lang="fr-FR" dirty="0"/>
                    </a:p>
                    <a:p>
                      <a:r>
                        <a:rPr lang="fr-FR" b="1" dirty="0">
                          <a:solidFill>
                            <a:srgbClr val="FF0000"/>
                          </a:solidFill>
                        </a:rPr>
                        <a:t>Adaptation variétale</a:t>
                      </a:r>
                    </a:p>
                    <a:p>
                      <a:endParaRPr lang="fr-FR" dirty="0"/>
                    </a:p>
                    <a:p>
                      <a:endParaRPr lang="fr-FR" dirty="0"/>
                    </a:p>
                    <a:p>
                      <a:endParaRPr lang="fr-FR" dirty="0"/>
                    </a:p>
                    <a:p>
                      <a:endParaRPr lang="fr-FR" dirty="0"/>
                    </a:p>
                  </a:txBody>
                  <a:tcPr/>
                </a:tc>
                <a:extLst>
                  <a:ext uri="{0D108BD9-81ED-4DB2-BD59-A6C34878D82A}">
                    <a16:rowId xmlns:a16="http://schemas.microsoft.com/office/drawing/2014/main" val="3812020692"/>
                  </a:ext>
                </a:extLst>
              </a:tr>
            </a:tbl>
          </a:graphicData>
        </a:graphic>
      </p:graphicFrame>
      <p:pic>
        <p:nvPicPr>
          <p:cNvPr id="4" name="Image 3">
            <a:extLst>
              <a:ext uri="{FF2B5EF4-FFF2-40B4-BE49-F238E27FC236}">
                <a16:creationId xmlns:a16="http://schemas.microsoft.com/office/drawing/2014/main" id="{8C377043-054A-AA08-8AB6-22877D594908}"/>
              </a:ext>
            </a:extLst>
          </p:cNvPr>
          <p:cNvPicPr>
            <a:picLocks noChangeAspect="1"/>
          </p:cNvPicPr>
          <p:nvPr/>
        </p:nvPicPr>
        <p:blipFill>
          <a:blip r:embed="rId2"/>
          <a:stretch>
            <a:fillRect/>
          </a:stretch>
        </p:blipFill>
        <p:spPr>
          <a:xfrm rot="14654943">
            <a:off x="711746" y="4677897"/>
            <a:ext cx="2286808" cy="1636874"/>
          </a:xfrm>
          <a:prstGeom prst="rect">
            <a:avLst/>
          </a:prstGeom>
        </p:spPr>
      </p:pic>
      <p:pic>
        <p:nvPicPr>
          <p:cNvPr id="6" name="Image 5">
            <a:extLst>
              <a:ext uri="{FF2B5EF4-FFF2-40B4-BE49-F238E27FC236}">
                <a16:creationId xmlns:a16="http://schemas.microsoft.com/office/drawing/2014/main" id="{B83430A1-8FD7-C11D-F394-1A9FC6FE13A8}"/>
              </a:ext>
            </a:extLst>
          </p:cNvPr>
          <p:cNvPicPr>
            <a:picLocks noChangeAspect="1"/>
          </p:cNvPicPr>
          <p:nvPr/>
        </p:nvPicPr>
        <p:blipFill>
          <a:blip r:embed="rId3"/>
          <a:stretch>
            <a:fillRect/>
          </a:stretch>
        </p:blipFill>
        <p:spPr>
          <a:xfrm rot="1537851">
            <a:off x="2787621" y="2324440"/>
            <a:ext cx="2043890" cy="2177716"/>
          </a:xfrm>
          <a:prstGeom prst="rect">
            <a:avLst/>
          </a:prstGeom>
        </p:spPr>
      </p:pic>
      <p:pic>
        <p:nvPicPr>
          <p:cNvPr id="7" name="Image 6">
            <a:extLst>
              <a:ext uri="{FF2B5EF4-FFF2-40B4-BE49-F238E27FC236}">
                <a16:creationId xmlns:a16="http://schemas.microsoft.com/office/drawing/2014/main" id="{4A13FEEF-2BB7-00DD-B658-EEC9EF03AD01}"/>
              </a:ext>
            </a:extLst>
          </p:cNvPr>
          <p:cNvPicPr>
            <a:picLocks noChangeAspect="1"/>
          </p:cNvPicPr>
          <p:nvPr/>
        </p:nvPicPr>
        <p:blipFill>
          <a:blip r:embed="rId4"/>
          <a:stretch>
            <a:fillRect/>
          </a:stretch>
        </p:blipFill>
        <p:spPr>
          <a:xfrm rot="21219302">
            <a:off x="868611" y="2340791"/>
            <a:ext cx="1973077" cy="2038846"/>
          </a:xfrm>
          <a:prstGeom prst="rect">
            <a:avLst/>
          </a:prstGeom>
        </p:spPr>
      </p:pic>
      <p:pic>
        <p:nvPicPr>
          <p:cNvPr id="9" name="Image 8">
            <a:extLst>
              <a:ext uri="{FF2B5EF4-FFF2-40B4-BE49-F238E27FC236}">
                <a16:creationId xmlns:a16="http://schemas.microsoft.com/office/drawing/2014/main" id="{EF85F587-CC57-EA10-0C9A-61046BBA7E4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354341" flipH="1">
            <a:off x="2561032" y="4503340"/>
            <a:ext cx="1824063" cy="2188875"/>
          </a:xfrm>
          <a:prstGeom prst="rect">
            <a:avLst/>
          </a:prstGeom>
        </p:spPr>
      </p:pic>
    </p:spTree>
    <p:extLst>
      <p:ext uri="{BB962C8B-B14F-4D97-AF65-F5344CB8AC3E}">
        <p14:creationId xmlns:p14="http://schemas.microsoft.com/office/powerpoint/2010/main" val="19211508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E798E0-2E73-781A-FA46-9EA3FCC53DB8}"/>
            </a:ext>
          </a:extLst>
        </p:cNvPr>
        <p:cNvGrpSpPr/>
        <p:nvPr/>
      </p:nvGrpSpPr>
      <p:grpSpPr>
        <a:xfrm>
          <a:off x="0" y="0"/>
          <a:ext cx="0" cy="0"/>
          <a:chOff x="0" y="0"/>
          <a:chExt cx="0" cy="0"/>
        </a:xfrm>
      </p:grpSpPr>
      <p:sp>
        <p:nvSpPr>
          <p:cNvPr id="41" name="Title 12">
            <a:extLst>
              <a:ext uri="{FF2B5EF4-FFF2-40B4-BE49-F238E27FC236}">
                <a16:creationId xmlns:a16="http://schemas.microsoft.com/office/drawing/2014/main" id="{EAE12C83-5BF8-0DA4-076D-6C4AE079731F}"/>
              </a:ext>
            </a:extLst>
          </p:cNvPr>
          <p:cNvSpPr>
            <a:spLocks noGrp="1"/>
          </p:cNvSpPr>
          <p:nvPr>
            <p:ph type="title"/>
          </p:nvPr>
        </p:nvSpPr>
        <p:spPr>
          <a:xfrm>
            <a:off x="671840" y="471054"/>
            <a:ext cx="8862685" cy="641583"/>
          </a:xfrm>
        </p:spPr>
        <p:txBody>
          <a:bodyPr>
            <a:normAutofit/>
          </a:bodyPr>
          <a:lstStyle/>
          <a:p>
            <a:pPr>
              <a:spcBef>
                <a:spcPts val="0"/>
              </a:spcBef>
            </a:pPr>
            <a:r>
              <a:rPr lang="fr-FR" sz="3600" b="1" dirty="0">
                <a:solidFill>
                  <a:srgbClr val="652825"/>
                </a:solidFill>
                <a:latin typeface="Corbel"/>
              </a:rPr>
              <a:t>Impacts de l’évolution climatique en verger</a:t>
            </a:r>
          </a:p>
        </p:txBody>
      </p:sp>
      <p:sp>
        <p:nvSpPr>
          <p:cNvPr id="3" name="ZoneTexte 2">
            <a:extLst>
              <a:ext uri="{FF2B5EF4-FFF2-40B4-BE49-F238E27FC236}">
                <a16:creationId xmlns:a16="http://schemas.microsoft.com/office/drawing/2014/main" id="{C5D574E9-86F7-FAED-2E8D-0189C6BA486C}"/>
              </a:ext>
            </a:extLst>
          </p:cNvPr>
          <p:cNvSpPr txBox="1"/>
          <p:nvPr/>
        </p:nvSpPr>
        <p:spPr>
          <a:xfrm>
            <a:off x="671840" y="1590035"/>
            <a:ext cx="11038078" cy="3677930"/>
          </a:xfrm>
          <a:prstGeom prst="rect">
            <a:avLst/>
          </a:prstGeom>
          <a:noFill/>
        </p:spPr>
        <p:txBody>
          <a:bodyPr wrap="square" rtlCol="0">
            <a:spAutoFit/>
          </a:bodyPr>
          <a:lstStyle/>
          <a:p>
            <a:r>
              <a:rPr lang="fr-FR" sz="2800" b="1" dirty="0">
                <a:solidFill>
                  <a:schemeClr val="accent6"/>
                </a:solidFill>
              </a:rPr>
              <a:t>Printemps et étés chauds  ( X    Non satisfaction en besoins climatiques 						automnaux et hivernaux )</a:t>
            </a:r>
            <a:endParaRPr lang="fr-FR" sz="2500" dirty="0"/>
          </a:p>
          <a:p>
            <a:endParaRPr lang="fr-FR" sz="2500" dirty="0"/>
          </a:p>
          <a:p>
            <a:endParaRPr lang="fr-FR" sz="2500" dirty="0"/>
          </a:p>
          <a:p>
            <a:endParaRPr lang="fr-FR" sz="2800" b="1" dirty="0">
              <a:solidFill>
                <a:schemeClr val="accent6"/>
              </a:solidFill>
            </a:endParaRPr>
          </a:p>
          <a:p>
            <a:endParaRPr lang="fr-FR" sz="2500" dirty="0"/>
          </a:p>
          <a:p>
            <a:pPr marL="342900" indent="-342900">
              <a:buFont typeface="Arial" panose="020B0604020202020204" pitchFamily="34" charset="0"/>
              <a:buChar char="•"/>
            </a:pPr>
            <a:endParaRPr lang="fr-FR" sz="2400" dirty="0"/>
          </a:p>
          <a:p>
            <a:endParaRPr lang="fr-FR" sz="2500" dirty="0"/>
          </a:p>
          <a:p>
            <a:endParaRPr lang="fr-FR" sz="2500" dirty="0"/>
          </a:p>
        </p:txBody>
      </p:sp>
      <p:graphicFrame>
        <p:nvGraphicFramePr>
          <p:cNvPr id="8" name="Tableau 7">
            <a:extLst>
              <a:ext uri="{FF2B5EF4-FFF2-40B4-BE49-F238E27FC236}">
                <a16:creationId xmlns:a16="http://schemas.microsoft.com/office/drawing/2014/main" id="{A5D1C642-5C63-C67F-2791-AF39F472FDC6}"/>
              </a:ext>
            </a:extLst>
          </p:cNvPr>
          <p:cNvGraphicFramePr>
            <a:graphicFrameLocks noGrp="1"/>
          </p:cNvGraphicFramePr>
          <p:nvPr>
            <p:extLst>
              <p:ext uri="{D42A27DB-BD31-4B8C-83A1-F6EECF244321}">
                <p14:modId xmlns:p14="http://schemas.microsoft.com/office/powerpoint/2010/main" val="2831983873"/>
              </p:ext>
            </p:extLst>
          </p:nvPr>
        </p:nvGraphicFramePr>
        <p:xfrm>
          <a:off x="4869452" y="2755166"/>
          <a:ext cx="6774024" cy="3809868"/>
        </p:xfrm>
        <a:graphic>
          <a:graphicData uri="http://schemas.openxmlformats.org/drawingml/2006/table">
            <a:tbl>
              <a:tblPr firstRow="1" bandRow="1">
                <a:tableStyleId>{5C22544A-7EE6-4342-B048-85BDC9FD1C3A}</a:tableStyleId>
              </a:tblPr>
              <a:tblGrid>
                <a:gridCol w="3382305">
                  <a:extLst>
                    <a:ext uri="{9D8B030D-6E8A-4147-A177-3AD203B41FA5}">
                      <a16:colId xmlns:a16="http://schemas.microsoft.com/office/drawing/2014/main" val="3144137495"/>
                    </a:ext>
                  </a:extLst>
                </a:gridCol>
                <a:gridCol w="3391719">
                  <a:extLst>
                    <a:ext uri="{9D8B030D-6E8A-4147-A177-3AD203B41FA5}">
                      <a16:colId xmlns:a16="http://schemas.microsoft.com/office/drawing/2014/main" val="114006050"/>
                    </a:ext>
                  </a:extLst>
                </a:gridCol>
              </a:tblGrid>
              <a:tr h="319855">
                <a:tc>
                  <a:txBody>
                    <a:bodyPr/>
                    <a:lstStyle/>
                    <a:p>
                      <a:r>
                        <a:rPr lang="fr-FR" dirty="0"/>
                        <a:t>Problématiques production</a:t>
                      </a:r>
                    </a:p>
                  </a:txBody>
                  <a:tcPr/>
                </a:tc>
                <a:tc>
                  <a:txBody>
                    <a:bodyPr/>
                    <a:lstStyle/>
                    <a:p>
                      <a:r>
                        <a:rPr lang="fr-FR" dirty="0"/>
                        <a:t>Leviers et </a:t>
                      </a:r>
                      <a:r>
                        <a:rPr lang="fr-FR" dirty="0">
                          <a:solidFill>
                            <a:srgbClr val="FF0000"/>
                          </a:solidFill>
                        </a:rPr>
                        <a:t>Attentes</a:t>
                      </a:r>
                    </a:p>
                  </a:txBody>
                  <a:tcPr/>
                </a:tc>
                <a:extLst>
                  <a:ext uri="{0D108BD9-81ED-4DB2-BD59-A6C34878D82A}">
                    <a16:rowId xmlns:a16="http://schemas.microsoft.com/office/drawing/2014/main" val="4145394313"/>
                  </a:ext>
                </a:extLst>
              </a:tr>
              <a:tr h="3444108">
                <a:tc>
                  <a:txBody>
                    <a:bodyPr/>
                    <a:lstStyle/>
                    <a:p>
                      <a:r>
                        <a:rPr lang="fr-FR" sz="2800" b="1" dirty="0"/>
                        <a:t>Alternance de production</a:t>
                      </a:r>
                    </a:p>
                    <a:p>
                      <a:endParaRPr lang="fr-FR" dirty="0"/>
                    </a:p>
                    <a:p>
                      <a:endParaRPr lang="fr-FR" dirty="0"/>
                    </a:p>
                    <a:p>
                      <a:endParaRPr lang="fr-FR" dirty="0"/>
                    </a:p>
                    <a:p>
                      <a:endParaRPr lang="fr-FR" dirty="0"/>
                    </a:p>
                    <a:p>
                      <a:endParaRPr lang="fr-FR" dirty="0"/>
                    </a:p>
                    <a:p>
                      <a:endParaRPr lang="fr-FR" dirty="0"/>
                    </a:p>
                  </a:txBody>
                  <a:tcPr/>
                </a:tc>
                <a:tc>
                  <a:txBody>
                    <a:bodyPr/>
                    <a:lstStyle/>
                    <a:p>
                      <a:r>
                        <a:rPr lang="fr-FR" dirty="0"/>
                        <a:t>Utilisation d’hormones lors de l’induction florale (ANA, Ethéphon), en cours…</a:t>
                      </a:r>
                    </a:p>
                    <a:p>
                      <a:endParaRPr lang="fr-FR" dirty="0"/>
                    </a:p>
                    <a:p>
                      <a:r>
                        <a:rPr lang="fr-FR" b="1" dirty="0">
                          <a:solidFill>
                            <a:srgbClr val="FF0000"/>
                          </a:solidFill>
                        </a:rPr>
                        <a:t>Acclimatation des parcelles : évaluation des microclimats parcellaire, évaluation des leviers, notion de seuil de température, modèle ?</a:t>
                      </a:r>
                    </a:p>
                    <a:p>
                      <a:endParaRPr lang="fr-FR" dirty="0"/>
                    </a:p>
                    <a:p>
                      <a:r>
                        <a:rPr lang="fr-FR" b="1" dirty="0">
                          <a:solidFill>
                            <a:srgbClr val="FF0000"/>
                          </a:solidFill>
                        </a:rPr>
                        <a:t>Adaptation variétale</a:t>
                      </a:r>
                      <a:endParaRPr lang="fr-FR" dirty="0"/>
                    </a:p>
                    <a:p>
                      <a:endParaRPr lang="fr-FR" dirty="0"/>
                    </a:p>
                  </a:txBody>
                  <a:tcPr/>
                </a:tc>
                <a:extLst>
                  <a:ext uri="{0D108BD9-81ED-4DB2-BD59-A6C34878D82A}">
                    <a16:rowId xmlns:a16="http://schemas.microsoft.com/office/drawing/2014/main" val="3812020692"/>
                  </a:ext>
                </a:extLst>
              </a:tr>
            </a:tbl>
          </a:graphicData>
        </a:graphic>
      </p:graphicFrame>
      <p:pic>
        <p:nvPicPr>
          <p:cNvPr id="2" name="Image 1">
            <a:extLst>
              <a:ext uri="{FF2B5EF4-FFF2-40B4-BE49-F238E27FC236}">
                <a16:creationId xmlns:a16="http://schemas.microsoft.com/office/drawing/2014/main" id="{8E925823-2034-C670-DE2A-B9306D0A0E6F}"/>
              </a:ext>
            </a:extLst>
          </p:cNvPr>
          <p:cNvPicPr>
            <a:picLocks noChangeAspect="1"/>
          </p:cNvPicPr>
          <p:nvPr/>
        </p:nvPicPr>
        <p:blipFill rotWithShape="1">
          <a:blip r:embed="rId2"/>
          <a:srcRect l="20236" r="15869" b="2066"/>
          <a:stretch/>
        </p:blipFill>
        <p:spPr>
          <a:xfrm>
            <a:off x="1718553" y="2755166"/>
            <a:ext cx="2216985" cy="3763963"/>
          </a:xfrm>
          <a:prstGeom prst="rect">
            <a:avLst/>
          </a:prstGeom>
        </p:spPr>
      </p:pic>
    </p:spTree>
    <p:extLst>
      <p:ext uri="{BB962C8B-B14F-4D97-AF65-F5344CB8AC3E}">
        <p14:creationId xmlns:p14="http://schemas.microsoft.com/office/powerpoint/2010/main" val="29524566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8FF9B5-AB6A-93D7-9335-56F3953A78D9}"/>
            </a:ext>
          </a:extLst>
        </p:cNvPr>
        <p:cNvGrpSpPr/>
        <p:nvPr/>
      </p:nvGrpSpPr>
      <p:grpSpPr>
        <a:xfrm>
          <a:off x="0" y="0"/>
          <a:ext cx="0" cy="0"/>
          <a:chOff x="0" y="0"/>
          <a:chExt cx="0" cy="0"/>
        </a:xfrm>
      </p:grpSpPr>
      <p:sp>
        <p:nvSpPr>
          <p:cNvPr id="41" name="Title 12">
            <a:extLst>
              <a:ext uri="{FF2B5EF4-FFF2-40B4-BE49-F238E27FC236}">
                <a16:creationId xmlns:a16="http://schemas.microsoft.com/office/drawing/2014/main" id="{CA38F44C-7D3A-657D-D6E7-18CB6425C731}"/>
              </a:ext>
            </a:extLst>
          </p:cNvPr>
          <p:cNvSpPr>
            <a:spLocks noGrp="1"/>
          </p:cNvSpPr>
          <p:nvPr>
            <p:ph type="title"/>
          </p:nvPr>
        </p:nvSpPr>
        <p:spPr>
          <a:xfrm>
            <a:off x="671840" y="471054"/>
            <a:ext cx="8862685" cy="641583"/>
          </a:xfrm>
        </p:spPr>
        <p:txBody>
          <a:bodyPr>
            <a:normAutofit/>
          </a:bodyPr>
          <a:lstStyle/>
          <a:p>
            <a:pPr>
              <a:spcBef>
                <a:spcPts val="0"/>
              </a:spcBef>
            </a:pPr>
            <a:r>
              <a:rPr lang="fr-FR" sz="3600" b="1" dirty="0">
                <a:solidFill>
                  <a:srgbClr val="652825"/>
                </a:solidFill>
                <a:latin typeface="Corbel"/>
              </a:rPr>
              <a:t>Impacts de l’évolution climatique en verger</a:t>
            </a:r>
          </a:p>
        </p:txBody>
      </p:sp>
      <p:sp>
        <p:nvSpPr>
          <p:cNvPr id="4" name="ZoneTexte 3">
            <a:extLst>
              <a:ext uri="{FF2B5EF4-FFF2-40B4-BE49-F238E27FC236}">
                <a16:creationId xmlns:a16="http://schemas.microsoft.com/office/drawing/2014/main" id="{CBFA0DB2-7BB0-7E72-D8B9-F45CD1EBF51D}"/>
              </a:ext>
            </a:extLst>
          </p:cNvPr>
          <p:cNvSpPr txBox="1"/>
          <p:nvPr/>
        </p:nvSpPr>
        <p:spPr>
          <a:xfrm>
            <a:off x="993058" y="1526195"/>
            <a:ext cx="9910916" cy="5693866"/>
          </a:xfrm>
          <a:prstGeom prst="rect">
            <a:avLst/>
          </a:prstGeom>
          <a:noFill/>
        </p:spPr>
        <p:txBody>
          <a:bodyPr wrap="square" rtlCol="0">
            <a:spAutoFit/>
          </a:bodyPr>
          <a:lstStyle/>
          <a:p>
            <a:pPr marL="285750" indent="-285750">
              <a:buFont typeface="Arial" panose="020B0604020202020204" pitchFamily="34" charset="0"/>
              <a:buChar char="•"/>
            </a:pPr>
            <a:r>
              <a:rPr lang="fr-FR" sz="2800" dirty="0"/>
              <a:t>Il est difficile de hiérarchiser l’importance des différents impacts et donc de prioriser nos efforts. Nous devons être sur tous les fronts.</a:t>
            </a:r>
          </a:p>
          <a:p>
            <a:pPr marL="285750" indent="-285750">
              <a:buFont typeface="Arial" panose="020B0604020202020204" pitchFamily="34" charset="0"/>
              <a:buChar char="•"/>
            </a:pPr>
            <a:r>
              <a:rPr lang="fr-FR" sz="2800" dirty="0"/>
              <a:t>Leur origine est pour certains multifactorielle, complexe à comprendre.</a:t>
            </a:r>
          </a:p>
          <a:p>
            <a:pPr marL="285750" indent="-285750">
              <a:buFont typeface="Arial" panose="020B0604020202020204" pitchFamily="34" charset="0"/>
              <a:buChar char="•"/>
            </a:pPr>
            <a:r>
              <a:rPr lang="fr-FR" sz="2800" dirty="0"/>
              <a:t>Ainsi, les leviers au niveau des itinéraire techniques ne sont pas toujours très bien identifiés et pèsent fortement sur les coûts de production.</a:t>
            </a:r>
          </a:p>
          <a:p>
            <a:pPr marL="285750" indent="-285750">
              <a:buFont typeface="Arial" panose="020B0604020202020204" pitchFamily="34" charset="0"/>
              <a:buChar char="•"/>
            </a:pPr>
            <a:r>
              <a:rPr lang="fr-FR" sz="2800" dirty="0"/>
              <a:t>La conception des vergers et donc le matériel végétal est une priorité. Si la prise en compte des éléments climatiques est essentielle pour la création variétale, la caractérisation du comportement du matériel existant l’est tout autant.</a:t>
            </a:r>
          </a:p>
          <a:p>
            <a:endParaRPr lang="fr-FR" sz="2800" dirty="0"/>
          </a:p>
        </p:txBody>
      </p:sp>
    </p:spTree>
    <p:extLst>
      <p:ext uri="{BB962C8B-B14F-4D97-AF65-F5344CB8AC3E}">
        <p14:creationId xmlns:p14="http://schemas.microsoft.com/office/powerpoint/2010/main" val="27706633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FCFA35C5-608C-5B5B-C9C7-9ECB93884C29}"/>
              </a:ext>
            </a:extLst>
          </p:cNvPr>
          <p:cNvPicPr>
            <a:picLocks noChangeAspect="1"/>
          </p:cNvPicPr>
          <p:nvPr/>
        </p:nvPicPr>
        <p:blipFill>
          <a:blip r:embed="rId3"/>
          <a:stretch>
            <a:fillRect/>
          </a:stretch>
        </p:blipFill>
        <p:spPr>
          <a:xfrm>
            <a:off x="7507280" y="2872623"/>
            <a:ext cx="2165832" cy="3884960"/>
          </a:xfrm>
          <a:prstGeom prst="rect">
            <a:avLst/>
          </a:prstGeom>
        </p:spPr>
      </p:pic>
      <p:pic>
        <p:nvPicPr>
          <p:cNvPr id="5" name="Image 4">
            <a:extLst>
              <a:ext uri="{FF2B5EF4-FFF2-40B4-BE49-F238E27FC236}">
                <a16:creationId xmlns:a16="http://schemas.microsoft.com/office/drawing/2014/main" id="{4BD308D0-5D3B-B56A-4ABD-182013C93CA5}"/>
              </a:ext>
            </a:extLst>
          </p:cNvPr>
          <p:cNvPicPr>
            <a:picLocks noChangeAspect="1"/>
          </p:cNvPicPr>
          <p:nvPr/>
        </p:nvPicPr>
        <p:blipFill rotWithShape="1">
          <a:blip r:embed="rId4"/>
          <a:srcRect l="15204" r="8016"/>
          <a:stretch/>
        </p:blipFill>
        <p:spPr>
          <a:xfrm>
            <a:off x="653118" y="3042918"/>
            <a:ext cx="1991229" cy="3676818"/>
          </a:xfrm>
          <a:prstGeom prst="rect">
            <a:avLst/>
          </a:prstGeom>
        </p:spPr>
      </p:pic>
      <p:pic>
        <p:nvPicPr>
          <p:cNvPr id="2" name="Image 1">
            <a:extLst>
              <a:ext uri="{FF2B5EF4-FFF2-40B4-BE49-F238E27FC236}">
                <a16:creationId xmlns:a16="http://schemas.microsoft.com/office/drawing/2014/main" id="{729A51F3-718B-5FF4-B495-2FE52E54581A}"/>
              </a:ext>
            </a:extLst>
          </p:cNvPr>
          <p:cNvPicPr>
            <a:picLocks noChangeAspect="1"/>
          </p:cNvPicPr>
          <p:nvPr/>
        </p:nvPicPr>
        <p:blipFill rotWithShape="1">
          <a:blip r:embed="rId5"/>
          <a:srcRect l="18630" t="10010" r="14522" b="2176"/>
          <a:stretch>
            <a:fillRect/>
          </a:stretch>
        </p:blipFill>
        <p:spPr>
          <a:xfrm>
            <a:off x="9673110" y="2872623"/>
            <a:ext cx="2039603" cy="3884960"/>
          </a:xfrm>
          <a:prstGeom prst="rect">
            <a:avLst/>
          </a:prstGeom>
        </p:spPr>
      </p:pic>
      <p:pic>
        <p:nvPicPr>
          <p:cNvPr id="6" name="Image 5">
            <a:extLst>
              <a:ext uri="{FF2B5EF4-FFF2-40B4-BE49-F238E27FC236}">
                <a16:creationId xmlns:a16="http://schemas.microsoft.com/office/drawing/2014/main" id="{1153065E-D95F-6D40-C9B1-8D2254A5E946}"/>
              </a:ext>
            </a:extLst>
          </p:cNvPr>
          <p:cNvPicPr>
            <a:picLocks noChangeAspect="1"/>
          </p:cNvPicPr>
          <p:nvPr/>
        </p:nvPicPr>
        <p:blipFill rotWithShape="1">
          <a:blip r:embed="rId6"/>
          <a:srcRect t="11947"/>
          <a:stretch/>
        </p:blipFill>
        <p:spPr>
          <a:xfrm rot="16200000">
            <a:off x="1515763" y="3672967"/>
            <a:ext cx="3690998" cy="2430906"/>
          </a:xfrm>
          <a:prstGeom prst="rect">
            <a:avLst/>
          </a:prstGeom>
        </p:spPr>
      </p:pic>
      <p:sp>
        <p:nvSpPr>
          <p:cNvPr id="4" name="Rectangle 3"/>
          <p:cNvSpPr/>
          <p:nvPr/>
        </p:nvSpPr>
        <p:spPr>
          <a:xfrm>
            <a:off x="4203971" y="1337094"/>
            <a:ext cx="3303308" cy="5396825"/>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9" name="ZoneTexte 8"/>
          <p:cNvSpPr txBox="1"/>
          <p:nvPr/>
        </p:nvSpPr>
        <p:spPr>
          <a:xfrm>
            <a:off x="4469411" y="5340539"/>
            <a:ext cx="2634969" cy="584775"/>
          </a:xfrm>
          <a:prstGeom prst="rect">
            <a:avLst/>
          </a:prstGeom>
          <a:noFill/>
        </p:spPr>
        <p:txBody>
          <a:bodyPr wrap="square" rtlCol="0">
            <a:spAutoFit/>
          </a:bodyPr>
          <a:lstStyle/>
          <a:p>
            <a:pPr algn="ctr"/>
            <a:r>
              <a:rPr lang="fr-FR" sz="3200" b="1" dirty="0">
                <a:solidFill>
                  <a:prstClr val="white"/>
                </a:solidFill>
              </a:rPr>
              <a:t>Merci !</a:t>
            </a:r>
            <a:endParaRPr lang="fr-FR" sz="2400" i="1" dirty="0">
              <a:solidFill>
                <a:prstClr val="white"/>
              </a:solidFill>
            </a:endParaRPr>
          </a:p>
        </p:txBody>
      </p:sp>
      <p:pic>
        <p:nvPicPr>
          <p:cNvPr id="12" name="Image 11"/>
          <p:cNvPicPr>
            <a:picLocks noChangeAspect="1"/>
          </p:cNvPicPr>
          <p:nvPr/>
        </p:nvPicPr>
        <p:blipFill>
          <a:blip r:embed="rId7"/>
          <a:stretch>
            <a:fillRect/>
          </a:stretch>
        </p:blipFill>
        <p:spPr>
          <a:xfrm>
            <a:off x="4469411" y="1826968"/>
            <a:ext cx="2772428" cy="3204063"/>
          </a:xfrm>
          <a:prstGeom prst="rect">
            <a:avLst/>
          </a:prstGeom>
        </p:spPr>
      </p:pic>
    </p:spTree>
    <p:extLst>
      <p:ext uri="{BB962C8B-B14F-4D97-AF65-F5344CB8AC3E}">
        <p14:creationId xmlns:p14="http://schemas.microsoft.com/office/powerpoint/2010/main" val="16132599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D7099B-B3A9-8576-7910-6F26C6F52665}"/>
            </a:ext>
          </a:extLst>
        </p:cNvPr>
        <p:cNvGrpSpPr/>
        <p:nvPr/>
      </p:nvGrpSpPr>
      <p:grpSpPr>
        <a:xfrm>
          <a:off x="0" y="0"/>
          <a:ext cx="0" cy="0"/>
          <a:chOff x="0" y="0"/>
          <a:chExt cx="0" cy="0"/>
        </a:xfrm>
      </p:grpSpPr>
      <p:sp>
        <p:nvSpPr>
          <p:cNvPr id="9" name="Espace réservé du contenu 8">
            <a:extLst>
              <a:ext uri="{FF2B5EF4-FFF2-40B4-BE49-F238E27FC236}">
                <a16:creationId xmlns:a16="http://schemas.microsoft.com/office/drawing/2014/main" id="{B3C45F57-1E0D-C611-D890-94D966633C74}"/>
              </a:ext>
            </a:extLst>
          </p:cNvPr>
          <p:cNvSpPr>
            <a:spLocks noGrp="1"/>
          </p:cNvSpPr>
          <p:nvPr>
            <p:ph idx="1"/>
          </p:nvPr>
        </p:nvSpPr>
        <p:spPr>
          <a:xfrm>
            <a:off x="649358" y="1482421"/>
            <a:ext cx="10508973" cy="4295528"/>
          </a:xfrm>
        </p:spPr>
        <p:txBody>
          <a:bodyPr>
            <a:normAutofit/>
          </a:bodyPr>
          <a:lstStyle/>
          <a:p>
            <a:pPr marL="0" indent="0" algn="just">
              <a:buNone/>
            </a:pPr>
            <a:r>
              <a:rPr lang="fr-FR" sz="2400" b="1" kern="100" dirty="0">
                <a:latin typeface="Aptos" panose="02110004020202020204"/>
                <a:ea typeface="Aptos" panose="02110004020202020204"/>
                <a:cs typeface="Times New Roman" panose="02020603050405020304" pitchFamily="18" charset="0"/>
              </a:rPr>
              <a:t>Objectif :</a:t>
            </a:r>
            <a:endParaRPr lang="fr-FR" sz="2400" kern="100" dirty="0">
              <a:latin typeface="Aptos" panose="02110004020202020204"/>
              <a:ea typeface="Aptos" panose="02110004020202020204"/>
              <a:cs typeface="Times New Roman" panose="02020603050405020304" pitchFamily="18" charset="0"/>
            </a:endParaRPr>
          </a:p>
          <a:p>
            <a:pPr algn="just"/>
            <a:r>
              <a:rPr lang="fr-FR" sz="2000" kern="100" dirty="0">
                <a:latin typeface="Aptos" panose="02110004020202020204"/>
                <a:ea typeface="Aptos" panose="02110004020202020204"/>
                <a:cs typeface="Times New Roman" panose="02020603050405020304" pitchFamily="18" charset="0"/>
              </a:rPr>
              <a:t>Établir </a:t>
            </a:r>
            <a:r>
              <a:rPr lang="fr-FR" sz="2000" b="1" kern="100" dirty="0">
                <a:latin typeface="Aptos" panose="02110004020202020204"/>
                <a:ea typeface="Aptos" panose="02110004020202020204"/>
                <a:cs typeface="Times New Roman" panose="02020603050405020304" pitchFamily="18" charset="0"/>
              </a:rPr>
              <a:t>une feuille de route</a:t>
            </a:r>
            <a:r>
              <a:rPr lang="fr-FR" sz="2000" kern="100" dirty="0">
                <a:latin typeface="Aptos" panose="02110004020202020204"/>
                <a:ea typeface="Aptos" panose="02110004020202020204"/>
                <a:cs typeface="Times New Roman" panose="02020603050405020304" pitchFamily="18" charset="0"/>
              </a:rPr>
              <a:t> pour </a:t>
            </a:r>
            <a:r>
              <a:rPr lang="fr-FR" sz="2000" u="sng" kern="100" dirty="0">
                <a:latin typeface="Aptos" panose="02110004020202020204"/>
                <a:ea typeface="Aptos" panose="02110004020202020204"/>
                <a:cs typeface="Times New Roman" panose="02020603050405020304" pitchFamily="18" charset="0"/>
              </a:rPr>
              <a:t>évaluer</a:t>
            </a:r>
            <a:r>
              <a:rPr lang="fr-FR" sz="2000" kern="100" dirty="0">
                <a:latin typeface="Aptos" panose="02110004020202020204"/>
                <a:ea typeface="Aptos" panose="02110004020202020204"/>
                <a:cs typeface="Times New Roman" panose="02020603050405020304" pitchFamily="18" charset="0"/>
              </a:rPr>
              <a:t>, </a:t>
            </a:r>
            <a:r>
              <a:rPr lang="fr-FR" sz="2000" u="sng" kern="100" dirty="0">
                <a:latin typeface="Aptos" panose="02110004020202020204"/>
                <a:ea typeface="Aptos" panose="02110004020202020204"/>
                <a:cs typeface="Times New Roman" panose="02020603050405020304" pitchFamily="18" charset="0"/>
              </a:rPr>
              <a:t>expérimenter</a:t>
            </a:r>
            <a:r>
              <a:rPr lang="fr-FR" sz="2000" kern="100" dirty="0">
                <a:latin typeface="Aptos" panose="02110004020202020204"/>
                <a:ea typeface="Aptos" panose="02110004020202020204"/>
                <a:cs typeface="Times New Roman" panose="02020603050405020304" pitchFamily="18" charset="0"/>
              </a:rPr>
              <a:t> et </a:t>
            </a:r>
            <a:r>
              <a:rPr lang="fr-FR" sz="2000" u="sng" kern="100" dirty="0">
                <a:latin typeface="Aptos" panose="02110004020202020204"/>
                <a:ea typeface="Aptos" panose="02110004020202020204"/>
                <a:cs typeface="Times New Roman" panose="02020603050405020304" pitchFamily="18" charset="0"/>
              </a:rPr>
              <a:t>élaborer</a:t>
            </a:r>
            <a:r>
              <a:rPr lang="fr-FR" sz="2000" kern="100" dirty="0">
                <a:latin typeface="Aptos" panose="02110004020202020204"/>
                <a:ea typeface="Aptos" panose="02110004020202020204"/>
                <a:cs typeface="Times New Roman" panose="02020603050405020304" pitchFamily="18" charset="0"/>
              </a:rPr>
              <a:t> le matériel végétal fruitier de demain en incluant les enjeux prospectifs portés par le </a:t>
            </a:r>
            <a:r>
              <a:rPr lang="fr-FR" sz="2000" b="1" kern="100" dirty="0">
                <a:latin typeface="Aptos" panose="02110004020202020204"/>
                <a:ea typeface="Aptos" panose="02110004020202020204"/>
                <a:cs typeface="Times New Roman" panose="02020603050405020304" pitchFamily="18" charset="0"/>
              </a:rPr>
              <a:t>changement climatique</a:t>
            </a:r>
            <a:r>
              <a:rPr lang="fr-FR" sz="2000" kern="100" dirty="0">
                <a:latin typeface="Aptos" panose="02110004020202020204"/>
                <a:ea typeface="Aptos" panose="02110004020202020204"/>
                <a:cs typeface="Times New Roman" panose="02020603050405020304" pitchFamily="18" charset="0"/>
              </a:rPr>
              <a:t> et par les </a:t>
            </a:r>
            <a:r>
              <a:rPr lang="fr-FR" sz="2000" b="1" kern="100" dirty="0">
                <a:latin typeface="Aptos" panose="02110004020202020204"/>
                <a:ea typeface="Aptos" panose="02110004020202020204"/>
                <a:cs typeface="Times New Roman" panose="02020603050405020304" pitchFamily="18" charset="0"/>
              </a:rPr>
              <a:t>problématiques d’agroécologie</a:t>
            </a:r>
            <a:r>
              <a:rPr lang="fr-FR" sz="2000" kern="100" dirty="0">
                <a:latin typeface="Aptos" panose="02110004020202020204"/>
                <a:ea typeface="Aptos" panose="02110004020202020204"/>
                <a:cs typeface="Times New Roman" panose="02020603050405020304" pitchFamily="18" charset="0"/>
              </a:rPr>
              <a:t>.</a:t>
            </a:r>
          </a:p>
          <a:p>
            <a:pPr marL="0" indent="0" algn="just">
              <a:buNone/>
            </a:pPr>
            <a:endParaRPr lang="fr-FR" sz="1800" kern="100" dirty="0">
              <a:latin typeface="Aptos" panose="02110004020202020204"/>
              <a:ea typeface="Aptos" panose="02110004020202020204"/>
              <a:cs typeface="Times New Roman" panose="02020603050405020304" pitchFamily="18" charset="0"/>
            </a:endParaRPr>
          </a:p>
          <a:p>
            <a:pPr marL="0" indent="0" algn="just">
              <a:buNone/>
            </a:pPr>
            <a:r>
              <a:rPr lang="fr-FR" sz="2400" b="1" kern="100" dirty="0">
                <a:latin typeface="Aptos" panose="02110004020202020204"/>
                <a:cs typeface="Times New Roman" panose="02020603050405020304" pitchFamily="18" charset="0"/>
              </a:rPr>
              <a:t>Phénologie et Changement climatique : </a:t>
            </a:r>
          </a:p>
          <a:p>
            <a:pPr algn="just">
              <a:buFont typeface="Arial" panose="020B0604020202020204" pitchFamily="34" charset="0"/>
              <a:buChar char="•"/>
            </a:pPr>
            <a:r>
              <a:rPr lang="fr-FR" sz="2133" kern="100" dirty="0">
                <a:latin typeface="Aptos" panose="02110004020202020204"/>
                <a:cs typeface="Times New Roman" panose="02020603050405020304" pitchFamily="18" charset="0"/>
              </a:rPr>
              <a:t>Enjeux </a:t>
            </a:r>
          </a:p>
          <a:p>
            <a:pPr algn="just">
              <a:buFont typeface="Arial" panose="020B0604020202020204" pitchFamily="34" charset="0"/>
              <a:buChar char="•"/>
            </a:pPr>
            <a:r>
              <a:rPr lang="fr-FR" sz="2133" kern="100" dirty="0">
                <a:latin typeface="Aptos" panose="02110004020202020204"/>
                <a:cs typeface="Times New Roman" panose="02020603050405020304" pitchFamily="18" charset="0"/>
              </a:rPr>
              <a:t>Etat des connaissances</a:t>
            </a:r>
          </a:p>
          <a:p>
            <a:pPr marL="0" indent="0" algn="just">
              <a:buNone/>
            </a:pPr>
            <a:endParaRPr lang="fr-FR" sz="2133" kern="100" dirty="0">
              <a:latin typeface="Aptos" panose="02110004020202020204"/>
              <a:cs typeface="Times New Roman" panose="02020603050405020304" pitchFamily="18" charset="0"/>
            </a:endParaRPr>
          </a:p>
          <a:p>
            <a:pPr algn="just">
              <a:buFont typeface="Arial" panose="020B0604020202020204" pitchFamily="34" charset="0"/>
              <a:buChar char="•"/>
            </a:pPr>
            <a:r>
              <a:rPr lang="fr-FR" sz="2400" i="1" kern="100" dirty="0">
                <a:solidFill>
                  <a:srgbClr val="FF0000"/>
                </a:solidFill>
                <a:latin typeface="Calibri" panose="020F0502020204030204" pitchFamily="34" charset="0"/>
                <a:ea typeface="Calibri" panose="020F0502020204030204" pitchFamily="34" charset="0"/>
                <a:cs typeface="Calibri" panose="020F0502020204030204" pitchFamily="34" charset="0"/>
              </a:rPr>
              <a:t>Gaps et Perspectives</a:t>
            </a:r>
          </a:p>
        </p:txBody>
      </p:sp>
      <p:sp>
        <p:nvSpPr>
          <p:cNvPr id="4" name="Titre 1">
            <a:extLst>
              <a:ext uri="{FF2B5EF4-FFF2-40B4-BE49-F238E27FC236}">
                <a16:creationId xmlns:a16="http://schemas.microsoft.com/office/drawing/2014/main" id="{EC758BD5-86AD-7484-1A9E-B78AD630C87A}"/>
              </a:ext>
            </a:extLst>
          </p:cNvPr>
          <p:cNvSpPr txBox="1">
            <a:spLocks/>
          </p:cNvSpPr>
          <p:nvPr/>
        </p:nvSpPr>
        <p:spPr>
          <a:xfrm>
            <a:off x="838201" y="86333"/>
            <a:ext cx="10101471" cy="111729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fr-FR" sz="2400" dirty="0"/>
              <a:t>Organisation de la démarche « </a:t>
            </a:r>
            <a:r>
              <a:rPr lang="fr-FR" sz="2400" dirty="0" err="1"/>
              <a:t>Idéotypage</a:t>
            </a:r>
            <a:r>
              <a:rPr lang="fr-FR" sz="2400" dirty="0"/>
              <a:t> »</a:t>
            </a:r>
          </a:p>
          <a:p>
            <a:pPr algn="ctr">
              <a:spcAft>
                <a:spcPts val="600"/>
              </a:spcAft>
            </a:pPr>
            <a:r>
              <a:rPr lang="fr-FR" sz="2400" i="1" dirty="0">
                <a:solidFill>
                  <a:srgbClr val="00B050"/>
                </a:solidFill>
              </a:rPr>
              <a:t>« établir le portrait robot des variétés de demain »</a:t>
            </a:r>
          </a:p>
        </p:txBody>
      </p:sp>
      <p:pic>
        <p:nvPicPr>
          <p:cNvPr id="5" name="Immagine 33">
            <a:extLst>
              <a:ext uri="{FF2B5EF4-FFF2-40B4-BE49-F238E27FC236}">
                <a16:creationId xmlns:a16="http://schemas.microsoft.com/office/drawing/2014/main" id="{75D89FB4-BD6D-EC1A-2E6B-0A9C1E930F5C}"/>
              </a:ext>
            </a:extLst>
          </p:cNvPr>
          <p:cNvPicPr>
            <a:picLocks noChangeAspect="1"/>
          </p:cNvPicPr>
          <p:nvPr/>
        </p:nvPicPr>
        <p:blipFill>
          <a:blip r:embed="rId3"/>
          <a:srcRect l="22038" t="22411" r="22307" b="25918"/>
          <a:stretch/>
        </p:blipFill>
        <p:spPr bwMode="auto">
          <a:xfrm>
            <a:off x="225503" y="86333"/>
            <a:ext cx="1110064" cy="1031049"/>
          </a:xfrm>
          <a:prstGeom prst="rect">
            <a:avLst/>
          </a:prstGeom>
          <a:ln>
            <a:noFill/>
          </a:ln>
        </p:spPr>
      </p:pic>
      <p:pic>
        <p:nvPicPr>
          <p:cNvPr id="6" name="Image 5">
            <a:extLst>
              <a:ext uri="{FF2B5EF4-FFF2-40B4-BE49-F238E27FC236}">
                <a16:creationId xmlns:a16="http://schemas.microsoft.com/office/drawing/2014/main" id="{A566056F-CC42-E5A3-2A87-9D7D6CFF58D0}"/>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10699012" y="365124"/>
            <a:ext cx="1460557" cy="396877"/>
          </a:xfrm>
          <a:prstGeom prst="rect">
            <a:avLst/>
          </a:prstGeom>
        </p:spPr>
      </p:pic>
      <p:pic>
        <p:nvPicPr>
          <p:cNvPr id="3" name="Image 2">
            <a:extLst>
              <a:ext uri="{FF2B5EF4-FFF2-40B4-BE49-F238E27FC236}">
                <a16:creationId xmlns:a16="http://schemas.microsoft.com/office/drawing/2014/main" id="{7ADF807C-84D9-0902-470B-B24BBCD760D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92989" y="136912"/>
            <a:ext cx="741627" cy="980469"/>
          </a:xfrm>
          <a:prstGeom prst="rect">
            <a:avLst/>
          </a:prstGeom>
        </p:spPr>
      </p:pic>
      <p:pic>
        <p:nvPicPr>
          <p:cNvPr id="8" name="Picture 2" descr="Découvrez l&amp;#39;INRAE,issu de la fusion de l&amp;#39;Inra et de l&amp;#39;Irstea">
            <a:extLst>
              <a:ext uri="{FF2B5EF4-FFF2-40B4-BE49-F238E27FC236}">
                <a16:creationId xmlns:a16="http://schemas.microsoft.com/office/drawing/2014/main" id="{AD7E5B3C-4C5B-09F8-4431-775865605E15}"/>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578341" y="504028"/>
            <a:ext cx="934943" cy="2462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41193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9" name="Image 4"/>
          <p:cNvPicPr>
            <a:picLocks noChangeAspect="1"/>
          </p:cNvPicPr>
          <p:nvPr/>
        </p:nvPicPr>
        <p:blipFill>
          <a:blip r:embed="rId3">
            <a:extLst>
              <a:ext uri="{28A0092B-C50C-407E-A947-70E740481C1C}">
                <a14:useLocalDpi xmlns:a14="http://schemas.microsoft.com/office/drawing/2010/main" val="0"/>
              </a:ext>
            </a:extLst>
          </a:blip>
          <a:srcRect l="23875" r="46709"/>
          <a:stretch>
            <a:fillRect/>
          </a:stretch>
        </p:blipFill>
        <p:spPr bwMode="auto">
          <a:xfrm>
            <a:off x="1571625" y="3094038"/>
            <a:ext cx="1438275" cy="376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2895161" y="0"/>
            <a:ext cx="4058089" cy="6858000"/>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sz="2800" dirty="0">
              <a:solidFill>
                <a:prstClr val="white"/>
              </a:solidFill>
            </a:endParaRPr>
          </a:p>
          <a:p>
            <a:pPr algn="ctr" eaLnBrk="1" fontAlgn="auto" hangingPunct="1">
              <a:spcBef>
                <a:spcPts val="0"/>
              </a:spcBef>
              <a:spcAft>
                <a:spcPts val="0"/>
              </a:spcAft>
              <a:defRPr/>
            </a:pPr>
            <a:endParaRPr lang="fr-FR" sz="2800" dirty="0">
              <a:solidFill>
                <a:prstClr val="white"/>
              </a:solidFill>
            </a:endParaRPr>
          </a:p>
          <a:p>
            <a:pPr algn="ctr" eaLnBrk="1" fontAlgn="auto" hangingPunct="1">
              <a:spcBef>
                <a:spcPts val="0"/>
              </a:spcBef>
              <a:spcAft>
                <a:spcPts val="0"/>
              </a:spcAft>
              <a:defRPr/>
            </a:pPr>
            <a:endParaRPr lang="fr-FR" sz="2800" dirty="0">
              <a:solidFill>
                <a:prstClr val="white"/>
              </a:solidFill>
            </a:endParaRPr>
          </a:p>
          <a:p>
            <a:pPr algn="ctr" eaLnBrk="1" fontAlgn="auto" hangingPunct="1">
              <a:spcBef>
                <a:spcPts val="0"/>
              </a:spcBef>
              <a:spcAft>
                <a:spcPts val="0"/>
              </a:spcAft>
              <a:defRPr/>
            </a:pPr>
            <a:endParaRPr lang="fr-FR" sz="2800" dirty="0">
              <a:solidFill>
                <a:prstClr val="white"/>
              </a:solidFill>
            </a:endParaRPr>
          </a:p>
          <a:p>
            <a:pPr algn="ctr" eaLnBrk="1" fontAlgn="auto" hangingPunct="1">
              <a:spcBef>
                <a:spcPts val="0"/>
              </a:spcBef>
              <a:spcAft>
                <a:spcPts val="0"/>
              </a:spcAft>
              <a:defRPr/>
            </a:pPr>
            <a:endParaRPr lang="fr-FR" sz="2800" dirty="0">
              <a:solidFill>
                <a:prstClr val="white"/>
              </a:solidFill>
            </a:endParaRPr>
          </a:p>
          <a:p>
            <a:pPr algn="ctr" eaLnBrk="1" fontAlgn="auto" hangingPunct="1">
              <a:spcBef>
                <a:spcPts val="0"/>
              </a:spcBef>
              <a:spcAft>
                <a:spcPts val="0"/>
              </a:spcAft>
              <a:defRPr/>
            </a:pPr>
            <a:endParaRPr lang="fr-FR" sz="2800" dirty="0">
              <a:solidFill>
                <a:prstClr val="white"/>
              </a:solidFill>
            </a:endParaRPr>
          </a:p>
        </p:txBody>
      </p:sp>
      <p:pic>
        <p:nvPicPr>
          <p:cNvPr id="18436" name="Image 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059988" y="77788"/>
            <a:ext cx="201612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7" name="Image 10"/>
          <p:cNvPicPr>
            <a:picLocks noChangeAspect="1"/>
          </p:cNvPicPr>
          <p:nvPr/>
        </p:nvPicPr>
        <p:blipFill>
          <a:blip r:embed="rId5">
            <a:extLst>
              <a:ext uri="{28A0092B-C50C-407E-A947-70E740481C1C}">
                <a14:useLocalDpi xmlns:a14="http://schemas.microsoft.com/office/drawing/2010/main" val="0"/>
              </a:ext>
            </a:extLst>
          </a:blip>
          <a:srcRect l="20253"/>
          <a:stretch>
            <a:fillRect/>
          </a:stretch>
        </p:blipFill>
        <p:spPr bwMode="auto">
          <a:xfrm>
            <a:off x="6953250" y="3095625"/>
            <a:ext cx="1800225" cy="376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8" name="Image 2"/>
          <p:cNvPicPr>
            <a:picLocks noChangeAspect="1"/>
          </p:cNvPicPr>
          <p:nvPr/>
        </p:nvPicPr>
        <p:blipFill>
          <a:blip r:embed="rId6">
            <a:extLst>
              <a:ext uri="{28A0092B-C50C-407E-A947-70E740481C1C}">
                <a14:useLocalDpi xmlns:a14="http://schemas.microsoft.com/office/drawing/2010/main" val="0"/>
              </a:ext>
            </a:extLst>
          </a:blip>
          <a:srcRect t="45238" r="82501"/>
          <a:stretch>
            <a:fillRect/>
          </a:stretch>
        </p:blipFill>
        <p:spPr bwMode="auto">
          <a:xfrm>
            <a:off x="0" y="3101975"/>
            <a:ext cx="1579563" cy="375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0" name="Image 5"/>
          <p:cNvPicPr>
            <a:picLocks noChangeAspect="1"/>
          </p:cNvPicPr>
          <p:nvPr/>
        </p:nvPicPr>
        <p:blipFill>
          <a:blip r:embed="rId7">
            <a:extLst>
              <a:ext uri="{28A0092B-C50C-407E-A947-70E740481C1C}">
                <a14:useLocalDpi xmlns:a14="http://schemas.microsoft.com/office/drawing/2010/main" val="0"/>
              </a:ext>
            </a:extLst>
          </a:blip>
          <a:srcRect l="18558" r="8798"/>
          <a:stretch>
            <a:fillRect/>
          </a:stretch>
        </p:blipFill>
        <p:spPr bwMode="auto">
          <a:xfrm>
            <a:off x="8753475" y="3095625"/>
            <a:ext cx="1533525" cy="376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1" name="Image 6"/>
          <p:cNvPicPr>
            <a:picLocks noChangeAspect="1"/>
          </p:cNvPicPr>
          <p:nvPr/>
        </p:nvPicPr>
        <p:blipFill>
          <a:blip r:embed="rId8">
            <a:extLst>
              <a:ext uri="{28A0092B-C50C-407E-A947-70E740481C1C}">
                <a14:useLocalDpi xmlns:a14="http://schemas.microsoft.com/office/drawing/2010/main" val="0"/>
              </a:ext>
            </a:extLst>
          </a:blip>
          <a:srcRect l="69051" t="7182" r="2148" b="17384"/>
          <a:stretch>
            <a:fillRect/>
          </a:stretch>
        </p:blipFill>
        <p:spPr bwMode="auto">
          <a:xfrm>
            <a:off x="10277475" y="3097213"/>
            <a:ext cx="1914525" cy="3760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ZoneTexte 1">
            <a:extLst>
              <a:ext uri="{FF2B5EF4-FFF2-40B4-BE49-F238E27FC236}">
                <a16:creationId xmlns:a16="http://schemas.microsoft.com/office/drawing/2014/main" id="{06E70EA2-7F82-1E1B-A34A-26E642FD4885}"/>
              </a:ext>
            </a:extLst>
          </p:cNvPr>
          <p:cNvSpPr txBox="1"/>
          <p:nvPr/>
        </p:nvSpPr>
        <p:spPr>
          <a:xfrm>
            <a:off x="2837791" y="3743775"/>
            <a:ext cx="4172828" cy="3154710"/>
          </a:xfrm>
          <a:prstGeom prst="rect">
            <a:avLst/>
          </a:prstGeom>
          <a:noFill/>
        </p:spPr>
        <p:txBody>
          <a:bodyPr wrap="square" rtlCol="0">
            <a:spAutoFit/>
          </a:bodyPr>
          <a:lstStyle/>
          <a:p>
            <a:pPr algn="ctr"/>
            <a:r>
              <a:rPr lang="fr-FR" sz="2800" b="1" dirty="0">
                <a:solidFill>
                  <a:schemeClr val="bg1"/>
                </a:solidFill>
              </a:rPr>
              <a:t>Adaptations</a:t>
            </a:r>
          </a:p>
          <a:p>
            <a:pPr algn="ctr"/>
            <a:r>
              <a:rPr lang="fr-FR" sz="2800" b="1" dirty="0">
                <a:solidFill>
                  <a:schemeClr val="bg1"/>
                </a:solidFill>
              </a:rPr>
              <a:t> de nos vergers </a:t>
            </a:r>
          </a:p>
          <a:p>
            <a:pPr algn="ctr"/>
            <a:r>
              <a:rPr lang="fr-FR" sz="2800" b="1" dirty="0">
                <a:solidFill>
                  <a:schemeClr val="bg1"/>
                </a:solidFill>
              </a:rPr>
              <a:t>au changement climatique</a:t>
            </a:r>
          </a:p>
          <a:p>
            <a:pPr algn="ctr"/>
            <a:endParaRPr lang="fr-FR" sz="2400" b="1" dirty="0">
              <a:solidFill>
                <a:schemeClr val="bg1"/>
              </a:solidFill>
            </a:endParaRPr>
          </a:p>
          <a:p>
            <a:pPr algn="ctr"/>
            <a:endParaRPr lang="fr-FR" sz="2400" b="1" dirty="0">
              <a:solidFill>
                <a:schemeClr val="bg1"/>
              </a:solidFill>
            </a:endParaRPr>
          </a:p>
          <a:p>
            <a:pPr algn="ctr"/>
            <a:endParaRPr lang="fr-FR" sz="2400" b="1" dirty="0">
              <a:solidFill>
                <a:schemeClr val="bg1"/>
              </a:solidFill>
            </a:endParaRPr>
          </a:p>
          <a:p>
            <a:pPr algn="ctr"/>
            <a:endParaRPr lang="fr-FR" sz="2400" b="1" dirty="0">
              <a:solidFill>
                <a:schemeClr val="bg1"/>
              </a:solidFill>
            </a:endParaRPr>
          </a:p>
          <a:p>
            <a:pPr algn="ctr"/>
            <a:r>
              <a:rPr lang="fr-FR" sz="1900" i="1" dirty="0">
                <a:solidFill>
                  <a:schemeClr val="bg1"/>
                </a:solidFill>
              </a:rPr>
              <a:t>Décembre 2025 – Bruno HUCBOURG</a:t>
            </a:r>
          </a:p>
        </p:txBody>
      </p:sp>
      <p:pic>
        <p:nvPicPr>
          <p:cNvPr id="3" name="Google Shape;137;p25">
            <a:extLst>
              <a:ext uri="{FF2B5EF4-FFF2-40B4-BE49-F238E27FC236}">
                <a16:creationId xmlns:a16="http://schemas.microsoft.com/office/drawing/2014/main" id="{3B943553-F940-87D4-9E92-035DD1D97934}"/>
              </a:ext>
            </a:extLst>
          </p:cNvPr>
          <p:cNvPicPr preferRelativeResize="0"/>
          <p:nvPr/>
        </p:nvPicPr>
        <p:blipFill rotWithShape="1">
          <a:blip r:embed="rId9">
            <a:alphaModFix/>
          </a:blip>
          <a:srcRect/>
          <a:stretch/>
        </p:blipFill>
        <p:spPr>
          <a:xfrm>
            <a:off x="245356" y="204589"/>
            <a:ext cx="1699160" cy="578248"/>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B6D989-0602-D79D-10B7-843AB30670FD}"/>
            </a:ext>
          </a:extLst>
        </p:cNvPr>
        <p:cNvGrpSpPr/>
        <p:nvPr/>
      </p:nvGrpSpPr>
      <p:grpSpPr>
        <a:xfrm>
          <a:off x="0" y="0"/>
          <a:ext cx="0" cy="0"/>
          <a:chOff x="0" y="0"/>
          <a:chExt cx="0" cy="0"/>
        </a:xfrm>
      </p:grpSpPr>
      <p:sp>
        <p:nvSpPr>
          <p:cNvPr id="41" name="Title 12">
            <a:extLst>
              <a:ext uri="{FF2B5EF4-FFF2-40B4-BE49-F238E27FC236}">
                <a16:creationId xmlns:a16="http://schemas.microsoft.com/office/drawing/2014/main" id="{B98C3CF5-81D7-1B65-D3AA-8B5533C0AEBF}"/>
              </a:ext>
            </a:extLst>
          </p:cNvPr>
          <p:cNvSpPr>
            <a:spLocks noGrp="1"/>
          </p:cNvSpPr>
          <p:nvPr>
            <p:ph type="title"/>
          </p:nvPr>
        </p:nvSpPr>
        <p:spPr>
          <a:xfrm>
            <a:off x="671840" y="471054"/>
            <a:ext cx="8862685" cy="641583"/>
          </a:xfrm>
        </p:spPr>
        <p:txBody>
          <a:bodyPr>
            <a:normAutofit/>
          </a:bodyPr>
          <a:lstStyle/>
          <a:p>
            <a:pPr>
              <a:spcBef>
                <a:spcPts val="0"/>
              </a:spcBef>
            </a:pPr>
            <a:r>
              <a:rPr lang="fr-FR" sz="3600" b="1" dirty="0">
                <a:solidFill>
                  <a:srgbClr val="652825"/>
                </a:solidFill>
                <a:latin typeface="Corbel"/>
              </a:rPr>
              <a:t>Impacts de l’évolution climatique en verger</a:t>
            </a:r>
          </a:p>
        </p:txBody>
      </p:sp>
      <p:sp>
        <p:nvSpPr>
          <p:cNvPr id="3" name="ZoneTexte 2">
            <a:extLst>
              <a:ext uri="{FF2B5EF4-FFF2-40B4-BE49-F238E27FC236}">
                <a16:creationId xmlns:a16="http://schemas.microsoft.com/office/drawing/2014/main" id="{4A9C3A8B-DEB2-5083-CAEF-97A803527408}"/>
              </a:ext>
            </a:extLst>
          </p:cNvPr>
          <p:cNvSpPr txBox="1"/>
          <p:nvPr/>
        </p:nvSpPr>
        <p:spPr>
          <a:xfrm>
            <a:off x="1312154" y="2321492"/>
            <a:ext cx="10315602" cy="3985706"/>
          </a:xfrm>
          <a:prstGeom prst="rect">
            <a:avLst/>
          </a:prstGeom>
          <a:noFill/>
        </p:spPr>
        <p:txBody>
          <a:bodyPr wrap="square" rtlCol="0">
            <a:spAutoFit/>
          </a:bodyPr>
          <a:lstStyle/>
          <a:p>
            <a:pPr algn="ctr"/>
            <a:r>
              <a:rPr lang="fr-FR" sz="2800" b="1" dirty="0">
                <a:solidFill>
                  <a:schemeClr val="accent6"/>
                </a:solidFill>
              </a:rPr>
              <a:t>Douceur des inter-saisons et raccourcissement des hivers</a:t>
            </a:r>
            <a:endParaRPr lang="fr-FR" sz="2500" dirty="0"/>
          </a:p>
          <a:p>
            <a:pPr algn="ctr"/>
            <a:endParaRPr lang="fr-FR" sz="2500" dirty="0"/>
          </a:p>
          <a:p>
            <a:pPr algn="ctr"/>
            <a:r>
              <a:rPr lang="fr-FR" sz="3800" dirty="0"/>
              <a:t>X  </a:t>
            </a:r>
            <a:r>
              <a:rPr lang="fr-FR" sz="3800" b="1" dirty="0">
                <a:solidFill>
                  <a:srgbClr val="FF0000"/>
                </a:solidFill>
              </a:rPr>
              <a:t>?</a:t>
            </a:r>
          </a:p>
          <a:p>
            <a:pPr algn="ctr"/>
            <a:endParaRPr lang="fr-FR" sz="2500" dirty="0"/>
          </a:p>
          <a:p>
            <a:pPr algn="ctr"/>
            <a:r>
              <a:rPr lang="fr-FR" sz="2800" b="1" dirty="0">
                <a:solidFill>
                  <a:schemeClr val="accent6"/>
                </a:solidFill>
              </a:rPr>
              <a:t>Printemps et étés caniculaires </a:t>
            </a:r>
          </a:p>
          <a:p>
            <a:pPr algn="ctr"/>
            <a:endParaRPr lang="fr-FR" sz="2800" b="1" dirty="0">
              <a:solidFill>
                <a:schemeClr val="accent6"/>
              </a:solidFill>
            </a:endParaRPr>
          </a:p>
          <a:p>
            <a:pPr algn="ctr"/>
            <a:r>
              <a:rPr lang="fr-FR" sz="2800" b="1" dirty="0">
                <a:solidFill>
                  <a:schemeClr val="accent6"/>
                </a:solidFill>
              </a:rPr>
              <a:t>+  </a:t>
            </a:r>
          </a:p>
          <a:p>
            <a:pPr algn="ctr"/>
            <a:r>
              <a:rPr lang="fr-FR" sz="2800" b="1" dirty="0">
                <a:solidFill>
                  <a:schemeClr val="accent6"/>
                </a:solidFill>
              </a:rPr>
              <a:t>Episodes climatiques violents ; gel noir, vent et grêle.</a:t>
            </a:r>
            <a:endParaRPr lang="fr-FR" sz="2500" dirty="0"/>
          </a:p>
          <a:p>
            <a:pPr algn="ctr"/>
            <a:endParaRPr lang="fr-FR" sz="2500" dirty="0"/>
          </a:p>
        </p:txBody>
      </p:sp>
    </p:spTree>
    <p:extLst>
      <p:ext uri="{BB962C8B-B14F-4D97-AF65-F5344CB8AC3E}">
        <p14:creationId xmlns:p14="http://schemas.microsoft.com/office/powerpoint/2010/main" val="1954814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A0A102-0E95-D756-BC42-0E5B49503A6F}"/>
            </a:ext>
          </a:extLst>
        </p:cNvPr>
        <p:cNvGrpSpPr/>
        <p:nvPr/>
      </p:nvGrpSpPr>
      <p:grpSpPr>
        <a:xfrm>
          <a:off x="0" y="0"/>
          <a:ext cx="0" cy="0"/>
          <a:chOff x="0" y="0"/>
          <a:chExt cx="0" cy="0"/>
        </a:xfrm>
      </p:grpSpPr>
      <p:sp>
        <p:nvSpPr>
          <p:cNvPr id="41" name="Title 12">
            <a:extLst>
              <a:ext uri="{FF2B5EF4-FFF2-40B4-BE49-F238E27FC236}">
                <a16:creationId xmlns:a16="http://schemas.microsoft.com/office/drawing/2014/main" id="{04977485-5DDD-65F6-808A-D3E59EB67194}"/>
              </a:ext>
            </a:extLst>
          </p:cNvPr>
          <p:cNvSpPr>
            <a:spLocks noGrp="1"/>
          </p:cNvSpPr>
          <p:nvPr>
            <p:ph type="title"/>
          </p:nvPr>
        </p:nvSpPr>
        <p:spPr>
          <a:xfrm>
            <a:off x="671840" y="471054"/>
            <a:ext cx="8862685" cy="641583"/>
          </a:xfrm>
        </p:spPr>
        <p:txBody>
          <a:bodyPr>
            <a:normAutofit/>
          </a:bodyPr>
          <a:lstStyle/>
          <a:p>
            <a:pPr>
              <a:spcBef>
                <a:spcPts val="0"/>
              </a:spcBef>
            </a:pPr>
            <a:r>
              <a:rPr lang="fr-FR" sz="3600" b="1" dirty="0">
                <a:solidFill>
                  <a:srgbClr val="652825"/>
                </a:solidFill>
                <a:latin typeface="Corbel"/>
              </a:rPr>
              <a:t>Impacts de l’évolution climatique en verger</a:t>
            </a:r>
          </a:p>
        </p:txBody>
      </p:sp>
      <p:sp>
        <p:nvSpPr>
          <p:cNvPr id="3" name="ZoneTexte 2">
            <a:extLst>
              <a:ext uri="{FF2B5EF4-FFF2-40B4-BE49-F238E27FC236}">
                <a16:creationId xmlns:a16="http://schemas.microsoft.com/office/drawing/2014/main" id="{B4E00E85-AEE7-20B7-A0BA-14BA7840EA0F}"/>
              </a:ext>
            </a:extLst>
          </p:cNvPr>
          <p:cNvSpPr txBox="1"/>
          <p:nvPr/>
        </p:nvSpPr>
        <p:spPr>
          <a:xfrm>
            <a:off x="1083554" y="2688885"/>
            <a:ext cx="10315602" cy="2508379"/>
          </a:xfrm>
          <a:prstGeom prst="rect">
            <a:avLst/>
          </a:prstGeom>
          <a:noFill/>
        </p:spPr>
        <p:txBody>
          <a:bodyPr wrap="square" rtlCol="0">
            <a:spAutoFit/>
          </a:bodyPr>
          <a:lstStyle/>
          <a:p>
            <a:pPr algn="ctr"/>
            <a:r>
              <a:rPr lang="fr-FR" sz="2800" b="1" dirty="0">
                <a:solidFill>
                  <a:schemeClr val="accent6"/>
                </a:solidFill>
              </a:rPr>
              <a:t>La plante ; </a:t>
            </a:r>
            <a:r>
              <a:rPr lang="fr-FR" sz="2400" i="1" dirty="0">
                <a:solidFill>
                  <a:schemeClr val="accent6"/>
                </a:solidFill>
              </a:rPr>
              <a:t>ses fonctions physiologiques, ses organes, feuilles, fruits, bois,…</a:t>
            </a:r>
          </a:p>
          <a:p>
            <a:pPr algn="ctr"/>
            <a:endParaRPr lang="fr-FR" sz="2400" i="1" dirty="0">
              <a:solidFill>
                <a:schemeClr val="accent6"/>
              </a:solidFill>
            </a:endParaRPr>
          </a:p>
          <a:p>
            <a:pPr algn="ctr"/>
            <a:r>
              <a:rPr lang="fr-FR" sz="2800" b="1" dirty="0">
                <a:solidFill>
                  <a:schemeClr val="accent6"/>
                </a:solidFill>
              </a:rPr>
              <a:t>Son environnement ; </a:t>
            </a:r>
            <a:r>
              <a:rPr lang="fr-FR" sz="2400" i="1" dirty="0">
                <a:solidFill>
                  <a:schemeClr val="accent6"/>
                </a:solidFill>
              </a:rPr>
              <a:t>sol (Cinétique minéralisation, Eau,…) , végétation, faune (dynamique des bioagresseurs et auxiliaires) ,…</a:t>
            </a:r>
          </a:p>
          <a:p>
            <a:pPr algn="ctr"/>
            <a:endParaRPr lang="fr-FR" sz="2800" b="1" dirty="0">
              <a:solidFill>
                <a:schemeClr val="accent6"/>
              </a:solidFill>
            </a:endParaRPr>
          </a:p>
          <a:p>
            <a:pPr algn="ctr"/>
            <a:endParaRPr lang="fr-FR" sz="2500" dirty="0"/>
          </a:p>
        </p:txBody>
      </p:sp>
    </p:spTree>
    <p:extLst>
      <p:ext uri="{BB962C8B-B14F-4D97-AF65-F5344CB8AC3E}">
        <p14:creationId xmlns:p14="http://schemas.microsoft.com/office/powerpoint/2010/main" val="18875268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9A8413-2106-0DB9-FC93-988C5B9478D6}"/>
            </a:ext>
          </a:extLst>
        </p:cNvPr>
        <p:cNvGrpSpPr/>
        <p:nvPr/>
      </p:nvGrpSpPr>
      <p:grpSpPr>
        <a:xfrm>
          <a:off x="0" y="0"/>
          <a:ext cx="0" cy="0"/>
          <a:chOff x="0" y="0"/>
          <a:chExt cx="0" cy="0"/>
        </a:xfrm>
      </p:grpSpPr>
      <p:sp>
        <p:nvSpPr>
          <p:cNvPr id="41" name="Title 12">
            <a:extLst>
              <a:ext uri="{FF2B5EF4-FFF2-40B4-BE49-F238E27FC236}">
                <a16:creationId xmlns:a16="http://schemas.microsoft.com/office/drawing/2014/main" id="{C6D700B0-B7E6-C5F7-3AFA-83BBD8490B0C}"/>
              </a:ext>
            </a:extLst>
          </p:cNvPr>
          <p:cNvSpPr>
            <a:spLocks noGrp="1"/>
          </p:cNvSpPr>
          <p:nvPr>
            <p:ph type="title"/>
          </p:nvPr>
        </p:nvSpPr>
        <p:spPr>
          <a:xfrm>
            <a:off x="631646" y="466786"/>
            <a:ext cx="9588297" cy="641583"/>
          </a:xfrm>
        </p:spPr>
        <p:txBody>
          <a:bodyPr>
            <a:normAutofit fontScale="90000"/>
          </a:bodyPr>
          <a:lstStyle/>
          <a:p>
            <a:pPr>
              <a:spcBef>
                <a:spcPts val="0"/>
              </a:spcBef>
            </a:pPr>
            <a:r>
              <a:rPr lang="fr-FR" sz="3600" b="1" dirty="0">
                <a:solidFill>
                  <a:srgbClr val="652825"/>
                </a:solidFill>
                <a:latin typeface="Corbel"/>
              </a:rPr>
              <a:t>Impacts de l’évolution climatique sur l’arbre fruitier</a:t>
            </a:r>
          </a:p>
        </p:txBody>
      </p:sp>
      <p:sp>
        <p:nvSpPr>
          <p:cNvPr id="3" name="ZoneTexte 2">
            <a:extLst>
              <a:ext uri="{FF2B5EF4-FFF2-40B4-BE49-F238E27FC236}">
                <a16:creationId xmlns:a16="http://schemas.microsoft.com/office/drawing/2014/main" id="{9E303E40-B3F7-DBB5-334D-D19A6F09D69D}"/>
              </a:ext>
            </a:extLst>
          </p:cNvPr>
          <p:cNvSpPr txBox="1"/>
          <p:nvPr/>
        </p:nvSpPr>
        <p:spPr>
          <a:xfrm>
            <a:off x="707997" y="1447914"/>
            <a:ext cx="10315602" cy="3677930"/>
          </a:xfrm>
          <a:prstGeom prst="rect">
            <a:avLst/>
          </a:prstGeom>
          <a:noFill/>
        </p:spPr>
        <p:txBody>
          <a:bodyPr wrap="square" rtlCol="0">
            <a:spAutoFit/>
          </a:bodyPr>
          <a:lstStyle/>
          <a:p>
            <a:r>
              <a:rPr lang="fr-FR" sz="2800" b="1" dirty="0">
                <a:solidFill>
                  <a:schemeClr val="accent6"/>
                </a:solidFill>
              </a:rPr>
              <a:t>Douceur des inter-saisons et raccourcissement des hivers entrainant la non satisfaction en besoins climatiques automnaux et hivernaux </a:t>
            </a:r>
            <a:r>
              <a:rPr lang="fr-FR" sz="2500" dirty="0"/>
              <a:t>;</a:t>
            </a:r>
          </a:p>
          <a:p>
            <a:endParaRPr lang="fr-FR" sz="2500" dirty="0"/>
          </a:p>
          <a:p>
            <a:endParaRPr lang="fr-FR" sz="2500" dirty="0"/>
          </a:p>
          <a:p>
            <a:endParaRPr lang="fr-FR" sz="2800" b="1" dirty="0">
              <a:solidFill>
                <a:schemeClr val="accent6"/>
              </a:solidFill>
            </a:endParaRPr>
          </a:p>
          <a:p>
            <a:endParaRPr lang="fr-FR" sz="2500" dirty="0"/>
          </a:p>
          <a:p>
            <a:pPr marL="342900" indent="-342900">
              <a:buFont typeface="Arial" panose="020B0604020202020204" pitchFamily="34" charset="0"/>
              <a:buChar char="•"/>
            </a:pPr>
            <a:endParaRPr lang="fr-FR" sz="2400" dirty="0"/>
          </a:p>
          <a:p>
            <a:endParaRPr lang="fr-FR" sz="2500" dirty="0"/>
          </a:p>
          <a:p>
            <a:endParaRPr lang="fr-FR" sz="2500" dirty="0"/>
          </a:p>
        </p:txBody>
      </p:sp>
      <p:pic>
        <p:nvPicPr>
          <p:cNvPr id="9" name="Image 8">
            <a:extLst>
              <a:ext uri="{FF2B5EF4-FFF2-40B4-BE49-F238E27FC236}">
                <a16:creationId xmlns:a16="http://schemas.microsoft.com/office/drawing/2014/main" id="{56C0A66C-66B0-7F1E-5B91-AFE09367C953}"/>
              </a:ext>
            </a:extLst>
          </p:cNvPr>
          <p:cNvPicPr>
            <a:picLocks noChangeAspect="1"/>
          </p:cNvPicPr>
          <p:nvPr/>
        </p:nvPicPr>
        <p:blipFill>
          <a:blip r:embed="rId2"/>
          <a:stretch>
            <a:fillRect/>
          </a:stretch>
        </p:blipFill>
        <p:spPr>
          <a:xfrm>
            <a:off x="4898950" y="2821886"/>
            <a:ext cx="1928819" cy="2186742"/>
          </a:xfrm>
          <a:prstGeom prst="rect">
            <a:avLst/>
          </a:prstGeom>
        </p:spPr>
      </p:pic>
      <p:pic>
        <p:nvPicPr>
          <p:cNvPr id="42" name="Image 41">
            <a:extLst>
              <a:ext uri="{FF2B5EF4-FFF2-40B4-BE49-F238E27FC236}">
                <a16:creationId xmlns:a16="http://schemas.microsoft.com/office/drawing/2014/main" id="{7D4D212E-0F4B-F601-3D7C-9909F4247293}"/>
              </a:ext>
            </a:extLst>
          </p:cNvPr>
          <p:cNvPicPr>
            <a:picLocks noChangeAspect="1"/>
          </p:cNvPicPr>
          <p:nvPr/>
        </p:nvPicPr>
        <p:blipFill>
          <a:blip r:embed="rId3"/>
          <a:stretch>
            <a:fillRect/>
          </a:stretch>
        </p:blipFill>
        <p:spPr>
          <a:xfrm rot="4762759">
            <a:off x="588129" y="2979345"/>
            <a:ext cx="2549360" cy="1871826"/>
          </a:xfrm>
          <a:prstGeom prst="rect">
            <a:avLst/>
          </a:prstGeom>
        </p:spPr>
      </p:pic>
      <p:pic>
        <p:nvPicPr>
          <p:cNvPr id="43" name="Image 42">
            <a:extLst>
              <a:ext uri="{FF2B5EF4-FFF2-40B4-BE49-F238E27FC236}">
                <a16:creationId xmlns:a16="http://schemas.microsoft.com/office/drawing/2014/main" id="{15C99495-E447-D2AE-5A64-3768712970DA}"/>
              </a:ext>
            </a:extLst>
          </p:cNvPr>
          <p:cNvPicPr>
            <a:picLocks noChangeAspect="1"/>
          </p:cNvPicPr>
          <p:nvPr/>
        </p:nvPicPr>
        <p:blipFill>
          <a:blip r:embed="rId4"/>
          <a:stretch>
            <a:fillRect/>
          </a:stretch>
        </p:blipFill>
        <p:spPr>
          <a:xfrm rot="15309490">
            <a:off x="6872303" y="3004321"/>
            <a:ext cx="2460147" cy="1632015"/>
          </a:xfrm>
          <a:prstGeom prst="rect">
            <a:avLst/>
          </a:prstGeom>
        </p:spPr>
      </p:pic>
      <p:sp>
        <p:nvSpPr>
          <p:cNvPr id="2" name="ZoneTexte 1">
            <a:extLst>
              <a:ext uri="{FF2B5EF4-FFF2-40B4-BE49-F238E27FC236}">
                <a16:creationId xmlns:a16="http://schemas.microsoft.com/office/drawing/2014/main" id="{54BB71C6-1344-428D-0825-418C0F2AD0E1}"/>
              </a:ext>
            </a:extLst>
          </p:cNvPr>
          <p:cNvSpPr txBox="1"/>
          <p:nvPr/>
        </p:nvSpPr>
        <p:spPr>
          <a:xfrm>
            <a:off x="1286710" y="5627063"/>
            <a:ext cx="1184988" cy="923330"/>
          </a:xfrm>
          <a:prstGeom prst="rect">
            <a:avLst/>
          </a:prstGeom>
          <a:noFill/>
        </p:spPr>
        <p:txBody>
          <a:bodyPr wrap="square" rtlCol="0">
            <a:spAutoFit/>
          </a:bodyPr>
          <a:lstStyle/>
          <a:p>
            <a:pPr algn="ctr"/>
            <a:r>
              <a:rPr lang="fr-FR" dirty="0"/>
              <a:t>Nécrose de bourgeons</a:t>
            </a:r>
          </a:p>
        </p:txBody>
      </p:sp>
      <p:sp>
        <p:nvSpPr>
          <p:cNvPr id="5" name="ZoneTexte 4">
            <a:extLst>
              <a:ext uri="{FF2B5EF4-FFF2-40B4-BE49-F238E27FC236}">
                <a16:creationId xmlns:a16="http://schemas.microsoft.com/office/drawing/2014/main" id="{C7130C57-36E6-8570-E3DF-3B0E4A07D2BB}"/>
              </a:ext>
            </a:extLst>
          </p:cNvPr>
          <p:cNvSpPr txBox="1"/>
          <p:nvPr/>
        </p:nvSpPr>
        <p:spPr>
          <a:xfrm>
            <a:off x="3044726" y="5636313"/>
            <a:ext cx="1184988" cy="646331"/>
          </a:xfrm>
          <a:prstGeom prst="rect">
            <a:avLst/>
          </a:prstGeom>
          <a:noFill/>
        </p:spPr>
        <p:txBody>
          <a:bodyPr wrap="square" rtlCol="0">
            <a:spAutoFit/>
          </a:bodyPr>
          <a:lstStyle/>
          <a:p>
            <a:pPr algn="ctr"/>
            <a:r>
              <a:rPr lang="fr-FR" dirty="0"/>
              <a:t>Nécrose pistillaire</a:t>
            </a:r>
          </a:p>
        </p:txBody>
      </p:sp>
      <p:sp>
        <p:nvSpPr>
          <p:cNvPr id="6" name="ZoneTexte 5">
            <a:extLst>
              <a:ext uri="{FF2B5EF4-FFF2-40B4-BE49-F238E27FC236}">
                <a16:creationId xmlns:a16="http://schemas.microsoft.com/office/drawing/2014/main" id="{94AE44F4-2972-FD53-4F3D-91805CBE8F40}"/>
              </a:ext>
            </a:extLst>
          </p:cNvPr>
          <p:cNvSpPr txBox="1"/>
          <p:nvPr/>
        </p:nvSpPr>
        <p:spPr>
          <a:xfrm>
            <a:off x="5062989" y="5627063"/>
            <a:ext cx="1477972" cy="923330"/>
          </a:xfrm>
          <a:prstGeom prst="rect">
            <a:avLst/>
          </a:prstGeom>
          <a:noFill/>
        </p:spPr>
        <p:txBody>
          <a:bodyPr wrap="square" rtlCol="0">
            <a:spAutoFit/>
          </a:bodyPr>
          <a:lstStyle/>
          <a:p>
            <a:pPr algn="ctr"/>
            <a:r>
              <a:rPr lang="fr-FR" dirty="0"/>
              <a:t>Malformation corymbes et fleurs</a:t>
            </a:r>
          </a:p>
        </p:txBody>
      </p:sp>
      <p:sp>
        <p:nvSpPr>
          <p:cNvPr id="7" name="ZoneTexte 6">
            <a:extLst>
              <a:ext uri="{FF2B5EF4-FFF2-40B4-BE49-F238E27FC236}">
                <a16:creationId xmlns:a16="http://schemas.microsoft.com/office/drawing/2014/main" id="{2F1930B0-05EA-C2C3-63E7-BA72FAC8AD8B}"/>
              </a:ext>
            </a:extLst>
          </p:cNvPr>
          <p:cNvSpPr txBox="1"/>
          <p:nvPr/>
        </p:nvSpPr>
        <p:spPr>
          <a:xfrm>
            <a:off x="7811917" y="5609025"/>
            <a:ext cx="1477972" cy="646331"/>
          </a:xfrm>
          <a:prstGeom prst="rect">
            <a:avLst/>
          </a:prstGeom>
          <a:noFill/>
        </p:spPr>
        <p:txBody>
          <a:bodyPr wrap="square" rtlCol="0">
            <a:spAutoFit/>
          </a:bodyPr>
          <a:lstStyle/>
          <a:p>
            <a:pPr algn="ctr"/>
            <a:r>
              <a:rPr lang="fr-FR" dirty="0"/>
              <a:t>Etalement phénologique</a:t>
            </a:r>
          </a:p>
        </p:txBody>
      </p:sp>
      <p:pic>
        <p:nvPicPr>
          <p:cNvPr id="10" name="Image 9">
            <a:extLst>
              <a:ext uri="{FF2B5EF4-FFF2-40B4-BE49-F238E27FC236}">
                <a16:creationId xmlns:a16="http://schemas.microsoft.com/office/drawing/2014/main" id="{EC7700A8-5D75-0A31-A5FB-C7D4B4DCA55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496906">
            <a:off x="10168138" y="2728956"/>
            <a:ext cx="1855369" cy="2473825"/>
          </a:xfrm>
          <a:prstGeom prst="rect">
            <a:avLst/>
          </a:prstGeom>
        </p:spPr>
      </p:pic>
      <p:sp>
        <p:nvSpPr>
          <p:cNvPr id="11" name="ZoneTexte 10">
            <a:extLst>
              <a:ext uri="{FF2B5EF4-FFF2-40B4-BE49-F238E27FC236}">
                <a16:creationId xmlns:a16="http://schemas.microsoft.com/office/drawing/2014/main" id="{864CF590-B682-FA0C-2A6F-988B448222FC}"/>
              </a:ext>
            </a:extLst>
          </p:cNvPr>
          <p:cNvSpPr txBox="1"/>
          <p:nvPr/>
        </p:nvSpPr>
        <p:spPr>
          <a:xfrm>
            <a:off x="10241527" y="5609025"/>
            <a:ext cx="1477972" cy="1200329"/>
          </a:xfrm>
          <a:prstGeom prst="rect">
            <a:avLst/>
          </a:prstGeom>
          <a:noFill/>
        </p:spPr>
        <p:txBody>
          <a:bodyPr wrap="square" rtlCol="0">
            <a:spAutoFit/>
          </a:bodyPr>
          <a:lstStyle/>
          <a:p>
            <a:pPr algn="ctr"/>
            <a:r>
              <a:rPr lang="fr-FR" dirty="0"/>
              <a:t>Réduction ramification</a:t>
            </a:r>
          </a:p>
          <a:p>
            <a:pPr algn="ctr"/>
            <a:r>
              <a:rPr lang="fr-FR" dirty="0"/>
              <a:t>Acrotonie marquée</a:t>
            </a:r>
          </a:p>
        </p:txBody>
      </p:sp>
      <p:pic>
        <p:nvPicPr>
          <p:cNvPr id="12" name="Image 11">
            <a:extLst>
              <a:ext uri="{FF2B5EF4-FFF2-40B4-BE49-F238E27FC236}">
                <a16:creationId xmlns:a16="http://schemas.microsoft.com/office/drawing/2014/main" id="{385C9F55-A520-B766-95DB-AEF1A4A31834}"/>
              </a:ext>
            </a:extLst>
          </p:cNvPr>
          <p:cNvPicPr>
            <a:picLocks noChangeAspect="1"/>
          </p:cNvPicPr>
          <p:nvPr/>
        </p:nvPicPr>
        <p:blipFill>
          <a:blip r:embed="rId6"/>
          <a:stretch>
            <a:fillRect/>
          </a:stretch>
        </p:blipFill>
        <p:spPr>
          <a:xfrm rot="358184">
            <a:off x="2949638" y="2539485"/>
            <a:ext cx="1733233" cy="2636570"/>
          </a:xfrm>
          <a:prstGeom prst="rect">
            <a:avLst/>
          </a:prstGeom>
        </p:spPr>
      </p:pic>
      <p:pic>
        <p:nvPicPr>
          <p:cNvPr id="14" name="Image 13">
            <a:extLst>
              <a:ext uri="{FF2B5EF4-FFF2-40B4-BE49-F238E27FC236}">
                <a16:creationId xmlns:a16="http://schemas.microsoft.com/office/drawing/2014/main" id="{4A3DEFF7-DFB6-9E4A-73DF-B3952622E6BE}"/>
              </a:ext>
            </a:extLst>
          </p:cNvPr>
          <p:cNvPicPr>
            <a:picLocks noChangeAspect="1"/>
          </p:cNvPicPr>
          <p:nvPr/>
        </p:nvPicPr>
        <p:blipFill>
          <a:blip r:embed="rId7"/>
          <a:stretch>
            <a:fillRect/>
          </a:stretch>
        </p:blipFill>
        <p:spPr>
          <a:xfrm rot="672091">
            <a:off x="8392284" y="2592222"/>
            <a:ext cx="1604390" cy="2455987"/>
          </a:xfrm>
          <a:prstGeom prst="rect">
            <a:avLst/>
          </a:prstGeom>
        </p:spPr>
      </p:pic>
    </p:spTree>
    <p:extLst>
      <p:ext uri="{BB962C8B-B14F-4D97-AF65-F5344CB8AC3E}">
        <p14:creationId xmlns:p14="http://schemas.microsoft.com/office/powerpoint/2010/main" val="12724885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50A1B6-E1E8-C63E-1DD4-FF897F114919}"/>
            </a:ext>
          </a:extLst>
        </p:cNvPr>
        <p:cNvGrpSpPr/>
        <p:nvPr/>
      </p:nvGrpSpPr>
      <p:grpSpPr>
        <a:xfrm>
          <a:off x="0" y="0"/>
          <a:ext cx="0" cy="0"/>
          <a:chOff x="0" y="0"/>
          <a:chExt cx="0" cy="0"/>
        </a:xfrm>
      </p:grpSpPr>
      <p:sp>
        <p:nvSpPr>
          <p:cNvPr id="41" name="Title 12">
            <a:extLst>
              <a:ext uri="{FF2B5EF4-FFF2-40B4-BE49-F238E27FC236}">
                <a16:creationId xmlns:a16="http://schemas.microsoft.com/office/drawing/2014/main" id="{3F8E7629-CFAF-AF62-912E-50B474A91F2E}"/>
              </a:ext>
            </a:extLst>
          </p:cNvPr>
          <p:cNvSpPr>
            <a:spLocks noGrp="1"/>
          </p:cNvSpPr>
          <p:nvPr>
            <p:ph type="title"/>
          </p:nvPr>
        </p:nvSpPr>
        <p:spPr>
          <a:xfrm>
            <a:off x="671840" y="471054"/>
            <a:ext cx="8862685" cy="641583"/>
          </a:xfrm>
        </p:spPr>
        <p:txBody>
          <a:bodyPr>
            <a:normAutofit/>
          </a:bodyPr>
          <a:lstStyle/>
          <a:p>
            <a:pPr>
              <a:spcBef>
                <a:spcPts val="0"/>
              </a:spcBef>
            </a:pPr>
            <a:r>
              <a:rPr lang="fr-FR" sz="3600" b="1" dirty="0">
                <a:solidFill>
                  <a:srgbClr val="652825"/>
                </a:solidFill>
                <a:latin typeface="Corbel"/>
              </a:rPr>
              <a:t>Impacts de l’évolution climatique en verger</a:t>
            </a:r>
          </a:p>
        </p:txBody>
      </p:sp>
      <p:sp>
        <p:nvSpPr>
          <p:cNvPr id="3" name="ZoneTexte 2">
            <a:extLst>
              <a:ext uri="{FF2B5EF4-FFF2-40B4-BE49-F238E27FC236}">
                <a16:creationId xmlns:a16="http://schemas.microsoft.com/office/drawing/2014/main" id="{6E530AB4-4814-7BC7-3F8E-386081F5C027}"/>
              </a:ext>
            </a:extLst>
          </p:cNvPr>
          <p:cNvSpPr txBox="1"/>
          <p:nvPr/>
        </p:nvSpPr>
        <p:spPr>
          <a:xfrm>
            <a:off x="707997" y="1447914"/>
            <a:ext cx="10315602" cy="3677930"/>
          </a:xfrm>
          <a:prstGeom prst="rect">
            <a:avLst/>
          </a:prstGeom>
          <a:noFill/>
        </p:spPr>
        <p:txBody>
          <a:bodyPr wrap="square" rtlCol="0">
            <a:spAutoFit/>
          </a:bodyPr>
          <a:lstStyle/>
          <a:p>
            <a:r>
              <a:rPr lang="fr-FR" sz="2800" b="1" dirty="0">
                <a:solidFill>
                  <a:schemeClr val="accent6"/>
                </a:solidFill>
              </a:rPr>
              <a:t>Douceur des inter-saisons et raccourcissement des hivers entrainant la non satisfaction en besoins climatiques automnaux et hivernaux </a:t>
            </a:r>
            <a:r>
              <a:rPr lang="fr-FR" sz="2500" dirty="0"/>
              <a:t>;</a:t>
            </a:r>
          </a:p>
          <a:p>
            <a:endParaRPr lang="fr-FR" sz="2500" dirty="0"/>
          </a:p>
          <a:p>
            <a:endParaRPr lang="fr-FR" sz="2500" dirty="0"/>
          </a:p>
          <a:p>
            <a:endParaRPr lang="fr-FR" sz="2800" b="1" dirty="0">
              <a:solidFill>
                <a:schemeClr val="accent6"/>
              </a:solidFill>
            </a:endParaRPr>
          </a:p>
          <a:p>
            <a:endParaRPr lang="fr-FR" sz="2500" dirty="0"/>
          </a:p>
          <a:p>
            <a:pPr marL="342900" indent="-342900">
              <a:buFont typeface="Arial" panose="020B0604020202020204" pitchFamily="34" charset="0"/>
              <a:buChar char="•"/>
            </a:pPr>
            <a:endParaRPr lang="fr-FR" sz="2400" dirty="0"/>
          </a:p>
          <a:p>
            <a:endParaRPr lang="fr-FR" sz="2500" dirty="0"/>
          </a:p>
          <a:p>
            <a:endParaRPr lang="fr-FR" sz="2500" dirty="0"/>
          </a:p>
        </p:txBody>
      </p:sp>
      <p:sp>
        <p:nvSpPr>
          <p:cNvPr id="2" name="ZoneTexte 1">
            <a:extLst>
              <a:ext uri="{FF2B5EF4-FFF2-40B4-BE49-F238E27FC236}">
                <a16:creationId xmlns:a16="http://schemas.microsoft.com/office/drawing/2014/main" id="{D4BCBD9D-B78A-24A0-2DBD-3795DB19EECF}"/>
              </a:ext>
            </a:extLst>
          </p:cNvPr>
          <p:cNvSpPr txBox="1"/>
          <p:nvPr/>
        </p:nvSpPr>
        <p:spPr>
          <a:xfrm>
            <a:off x="671840" y="3932389"/>
            <a:ext cx="1932351" cy="646331"/>
          </a:xfrm>
          <a:prstGeom prst="rect">
            <a:avLst/>
          </a:prstGeom>
          <a:noFill/>
        </p:spPr>
        <p:txBody>
          <a:bodyPr wrap="square" rtlCol="0">
            <a:spAutoFit/>
          </a:bodyPr>
          <a:lstStyle/>
          <a:p>
            <a:pPr algn="ctr"/>
            <a:r>
              <a:rPr lang="fr-FR" b="1" dirty="0"/>
              <a:t>Affinité variété / Porte-greffe</a:t>
            </a:r>
          </a:p>
        </p:txBody>
      </p:sp>
      <p:pic>
        <p:nvPicPr>
          <p:cNvPr id="8" name="Image 7">
            <a:extLst>
              <a:ext uri="{FF2B5EF4-FFF2-40B4-BE49-F238E27FC236}">
                <a16:creationId xmlns:a16="http://schemas.microsoft.com/office/drawing/2014/main" id="{3BB30FE9-B8EB-F333-9014-78DEFED564D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77887" y="2373474"/>
            <a:ext cx="7021284" cy="3949472"/>
          </a:xfrm>
          <a:prstGeom prst="rect">
            <a:avLst/>
          </a:prstGeom>
        </p:spPr>
      </p:pic>
      <p:sp>
        <p:nvSpPr>
          <p:cNvPr id="12" name="ZoneTexte 11">
            <a:extLst>
              <a:ext uri="{FF2B5EF4-FFF2-40B4-BE49-F238E27FC236}">
                <a16:creationId xmlns:a16="http://schemas.microsoft.com/office/drawing/2014/main" id="{EE4FEB5B-BD28-9D24-2E86-647F0E6CA5B8}"/>
              </a:ext>
            </a:extLst>
          </p:cNvPr>
          <p:cNvSpPr txBox="1"/>
          <p:nvPr/>
        </p:nvSpPr>
        <p:spPr>
          <a:xfrm>
            <a:off x="3357465" y="6386946"/>
            <a:ext cx="5477069" cy="338554"/>
          </a:xfrm>
          <a:prstGeom prst="rect">
            <a:avLst/>
          </a:prstGeom>
          <a:noFill/>
        </p:spPr>
        <p:txBody>
          <a:bodyPr wrap="square" rtlCol="0">
            <a:spAutoFit/>
          </a:bodyPr>
          <a:lstStyle/>
          <a:p>
            <a:r>
              <a:rPr lang="fr-FR" sz="1600" i="1" dirty="0"/>
              <a:t>Poire Kiara / OH87 			Poire Kiara/ BA29</a:t>
            </a:r>
          </a:p>
        </p:txBody>
      </p:sp>
    </p:spTree>
    <p:extLst>
      <p:ext uri="{BB962C8B-B14F-4D97-AF65-F5344CB8AC3E}">
        <p14:creationId xmlns:p14="http://schemas.microsoft.com/office/powerpoint/2010/main" val="17097402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BD6E85-ECDC-16F9-6AAE-87976BE7BEC6}"/>
            </a:ext>
          </a:extLst>
        </p:cNvPr>
        <p:cNvGrpSpPr/>
        <p:nvPr/>
      </p:nvGrpSpPr>
      <p:grpSpPr>
        <a:xfrm>
          <a:off x="0" y="0"/>
          <a:ext cx="0" cy="0"/>
          <a:chOff x="0" y="0"/>
          <a:chExt cx="0" cy="0"/>
        </a:xfrm>
      </p:grpSpPr>
      <p:sp>
        <p:nvSpPr>
          <p:cNvPr id="41" name="Title 12">
            <a:extLst>
              <a:ext uri="{FF2B5EF4-FFF2-40B4-BE49-F238E27FC236}">
                <a16:creationId xmlns:a16="http://schemas.microsoft.com/office/drawing/2014/main" id="{A532B78D-F706-54E1-8394-6CE785D20E49}"/>
              </a:ext>
            </a:extLst>
          </p:cNvPr>
          <p:cNvSpPr>
            <a:spLocks noGrp="1"/>
          </p:cNvSpPr>
          <p:nvPr>
            <p:ph type="title"/>
          </p:nvPr>
        </p:nvSpPr>
        <p:spPr>
          <a:xfrm>
            <a:off x="671840" y="471054"/>
            <a:ext cx="8862685" cy="641583"/>
          </a:xfrm>
        </p:spPr>
        <p:txBody>
          <a:bodyPr>
            <a:normAutofit/>
          </a:bodyPr>
          <a:lstStyle/>
          <a:p>
            <a:pPr>
              <a:spcBef>
                <a:spcPts val="0"/>
              </a:spcBef>
            </a:pPr>
            <a:r>
              <a:rPr lang="fr-FR" sz="3600" b="1" dirty="0">
                <a:solidFill>
                  <a:srgbClr val="652825"/>
                </a:solidFill>
                <a:latin typeface="Corbel"/>
              </a:rPr>
              <a:t>Impacts de l’évolution climatique en verger</a:t>
            </a:r>
          </a:p>
        </p:txBody>
      </p:sp>
      <p:sp>
        <p:nvSpPr>
          <p:cNvPr id="3" name="ZoneTexte 2">
            <a:extLst>
              <a:ext uri="{FF2B5EF4-FFF2-40B4-BE49-F238E27FC236}">
                <a16:creationId xmlns:a16="http://schemas.microsoft.com/office/drawing/2014/main" id="{FB11437F-F7D2-9C88-9AF6-1D8270834708}"/>
              </a:ext>
            </a:extLst>
          </p:cNvPr>
          <p:cNvSpPr txBox="1"/>
          <p:nvPr/>
        </p:nvSpPr>
        <p:spPr>
          <a:xfrm>
            <a:off x="707997" y="1447914"/>
            <a:ext cx="10315602" cy="3677930"/>
          </a:xfrm>
          <a:prstGeom prst="rect">
            <a:avLst/>
          </a:prstGeom>
          <a:noFill/>
        </p:spPr>
        <p:txBody>
          <a:bodyPr wrap="square" rtlCol="0">
            <a:spAutoFit/>
          </a:bodyPr>
          <a:lstStyle/>
          <a:p>
            <a:r>
              <a:rPr lang="fr-FR" sz="2800" b="1" dirty="0">
                <a:solidFill>
                  <a:schemeClr val="accent6"/>
                </a:solidFill>
              </a:rPr>
              <a:t>Douceur des inter-saisons et raccourcissement des hivers entrainant la non satisfaction en besoins climatiques automnaux et hivernaux </a:t>
            </a:r>
            <a:r>
              <a:rPr lang="fr-FR" sz="2500" dirty="0"/>
              <a:t>;</a:t>
            </a:r>
          </a:p>
          <a:p>
            <a:endParaRPr lang="fr-FR" sz="2500" dirty="0"/>
          </a:p>
          <a:p>
            <a:endParaRPr lang="fr-FR" sz="2500" dirty="0"/>
          </a:p>
          <a:p>
            <a:endParaRPr lang="fr-FR" sz="2800" b="1" dirty="0">
              <a:solidFill>
                <a:schemeClr val="accent6"/>
              </a:solidFill>
            </a:endParaRPr>
          </a:p>
          <a:p>
            <a:endParaRPr lang="fr-FR" sz="2500" dirty="0"/>
          </a:p>
          <a:p>
            <a:pPr marL="342900" indent="-342900">
              <a:buFont typeface="Arial" panose="020B0604020202020204" pitchFamily="34" charset="0"/>
              <a:buChar char="•"/>
            </a:pPr>
            <a:endParaRPr lang="fr-FR" sz="2400" dirty="0"/>
          </a:p>
          <a:p>
            <a:endParaRPr lang="fr-FR" sz="2500" dirty="0"/>
          </a:p>
          <a:p>
            <a:endParaRPr lang="fr-FR" sz="2500" dirty="0"/>
          </a:p>
        </p:txBody>
      </p:sp>
      <p:pic>
        <p:nvPicPr>
          <p:cNvPr id="9" name="Image 8">
            <a:extLst>
              <a:ext uri="{FF2B5EF4-FFF2-40B4-BE49-F238E27FC236}">
                <a16:creationId xmlns:a16="http://schemas.microsoft.com/office/drawing/2014/main" id="{ABE4DEAF-AD0F-3182-1C39-2D6B3B9D624C}"/>
              </a:ext>
            </a:extLst>
          </p:cNvPr>
          <p:cNvPicPr>
            <a:picLocks noChangeAspect="1"/>
          </p:cNvPicPr>
          <p:nvPr/>
        </p:nvPicPr>
        <p:blipFill>
          <a:blip r:embed="rId2"/>
          <a:stretch>
            <a:fillRect/>
          </a:stretch>
        </p:blipFill>
        <p:spPr>
          <a:xfrm rot="20737550">
            <a:off x="1650347" y="4730664"/>
            <a:ext cx="1928819" cy="2186742"/>
          </a:xfrm>
          <a:prstGeom prst="rect">
            <a:avLst/>
          </a:prstGeom>
        </p:spPr>
      </p:pic>
      <p:pic>
        <p:nvPicPr>
          <p:cNvPr id="42" name="Image 41">
            <a:extLst>
              <a:ext uri="{FF2B5EF4-FFF2-40B4-BE49-F238E27FC236}">
                <a16:creationId xmlns:a16="http://schemas.microsoft.com/office/drawing/2014/main" id="{E9B0E5D9-FFE3-A8C6-1B37-4616A409EC50}"/>
              </a:ext>
            </a:extLst>
          </p:cNvPr>
          <p:cNvPicPr>
            <a:picLocks noChangeAspect="1"/>
          </p:cNvPicPr>
          <p:nvPr/>
        </p:nvPicPr>
        <p:blipFill>
          <a:blip r:embed="rId3"/>
          <a:stretch>
            <a:fillRect/>
          </a:stretch>
        </p:blipFill>
        <p:spPr>
          <a:xfrm rot="4762759">
            <a:off x="588129" y="2979345"/>
            <a:ext cx="2549360" cy="1871826"/>
          </a:xfrm>
          <a:prstGeom prst="rect">
            <a:avLst/>
          </a:prstGeom>
        </p:spPr>
      </p:pic>
      <p:graphicFrame>
        <p:nvGraphicFramePr>
          <p:cNvPr id="8" name="Tableau 7">
            <a:extLst>
              <a:ext uri="{FF2B5EF4-FFF2-40B4-BE49-F238E27FC236}">
                <a16:creationId xmlns:a16="http://schemas.microsoft.com/office/drawing/2014/main" id="{25CA349B-28C9-0DC3-E45C-04BE42FB5C58}"/>
              </a:ext>
            </a:extLst>
          </p:cNvPr>
          <p:cNvGraphicFramePr>
            <a:graphicFrameLocks noGrp="1"/>
          </p:cNvGraphicFramePr>
          <p:nvPr>
            <p:extLst>
              <p:ext uri="{D42A27DB-BD31-4B8C-83A1-F6EECF244321}">
                <p14:modId xmlns:p14="http://schemas.microsoft.com/office/powerpoint/2010/main" val="3414081766"/>
              </p:ext>
            </p:extLst>
          </p:nvPr>
        </p:nvGraphicFramePr>
        <p:xfrm>
          <a:off x="5281126" y="2876331"/>
          <a:ext cx="6724262" cy="4048235"/>
        </p:xfrm>
        <a:graphic>
          <a:graphicData uri="http://schemas.openxmlformats.org/drawingml/2006/table">
            <a:tbl>
              <a:tblPr firstRow="1" bandRow="1">
                <a:tableStyleId>{5C22544A-7EE6-4342-B048-85BDC9FD1C3A}</a:tableStyleId>
              </a:tblPr>
              <a:tblGrid>
                <a:gridCol w="3364853">
                  <a:extLst>
                    <a:ext uri="{9D8B030D-6E8A-4147-A177-3AD203B41FA5}">
                      <a16:colId xmlns:a16="http://schemas.microsoft.com/office/drawing/2014/main" val="3144137495"/>
                    </a:ext>
                  </a:extLst>
                </a:gridCol>
                <a:gridCol w="3359409">
                  <a:extLst>
                    <a:ext uri="{9D8B030D-6E8A-4147-A177-3AD203B41FA5}">
                      <a16:colId xmlns:a16="http://schemas.microsoft.com/office/drawing/2014/main" val="114006050"/>
                    </a:ext>
                  </a:extLst>
                </a:gridCol>
              </a:tblGrid>
              <a:tr h="390635">
                <a:tc>
                  <a:txBody>
                    <a:bodyPr/>
                    <a:lstStyle/>
                    <a:p>
                      <a:r>
                        <a:rPr lang="fr-FR" dirty="0"/>
                        <a:t>Problématiques production</a:t>
                      </a:r>
                    </a:p>
                  </a:txBody>
                  <a:tcPr/>
                </a:tc>
                <a:tc>
                  <a:txBody>
                    <a:bodyPr/>
                    <a:lstStyle/>
                    <a:p>
                      <a:r>
                        <a:rPr lang="fr-FR" dirty="0"/>
                        <a:t>Leviers et </a:t>
                      </a:r>
                      <a:r>
                        <a:rPr lang="fr-FR" dirty="0">
                          <a:solidFill>
                            <a:srgbClr val="FF0000"/>
                          </a:solidFill>
                        </a:rPr>
                        <a:t>Attentes</a:t>
                      </a:r>
                    </a:p>
                  </a:txBody>
                  <a:tcPr/>
                </a:tc>
                <a:extLst>
                  <a:ext uri="{0D108BD9-81ED-4DB2-BD59-A6C34878D82A}">
                    <a16:rowId xmlns:a16="http://schemas.microsoft.com/office/drawing/2014/main" val="4145394313"/>
                  </a:ext>
                </a:extLst>
              </a:tr>
              <a:tr h="390635">
                <a:tc>
                  <a:txBody>
                    <a:bodyPr/>
                    <a:lstStyle/>
                    <a:p>
                      <a:r>
                        <a:rPr lang="fr-FR" sz="1900" b="1" dirty="0"/>
                        <a:t>Perte de potentiel de production</a:t>
                      </a:r>
                    </a:p>
                    <a:p>
                      <a:endParaRPr lang="fr-FR" dirty="0"/>
                    </a:p>
                  </a:txBody>
                  <a:tcPr/>
                </a:tc>
                <a:tc>
                  <a:txBody>
                    <a:bodyPr/>
                    <a:lstStyle/>
                    <a:p>
                      <a:r>
                        <a:rPr lang="fr-FR" dirty="0"/>
                        <a:t>Connaissance des besoins climatiques variétaux (modèles).</a:t>
                      </a:r>
                    </a:p>
                    <a:p>
                      <a:r>
                        <a:rPr lang="fr-FR" dirty="0"/>
                        <a:t>Adaptation géographique.</a:t>
                      </a:r>
                    </a:p>
                    <a:p>
                      <a:endParaRPr lang="fr-FR" dirty="0"/>
                    </a:p>
                    <a:p>
                      <a:r>
                        <a:rPr lang="fr-FR" dirty="0"/>
                        <a:t>Leveurs de dormance ; compréhension et positionnement </a:t>
                      </a:r>
                    </a:p>
                    <a:p>
                      <a:endParaRPr lang="fr-FR" dirty="0"/>
                    </a:p>
                    <a:p>
                      <a:r>
                        <a:rPr lang="fr-FR" b="1" dirty="0">
                          <a:solidFill>
                            <a:srgbClr val="FF0000"/>
                          </a:solidFill>
                        </a:rPr>
                        <a:t>Variétés peu concernées ; </a:t>
                      </a:r>
                    </a:p>
                    <a:p>
                      <a:endParaRPr lang="fr-FR" dirty="0"/>
                    </a:p>
                    <a:p>
                      <a:endParaRPr lang="fr-FR" dirty="0"/>
                    </a:p>
                    <a:p>
                      <a:endParaRPr lang="fr-FR" dirty="0"/>
                    </a:p>
                    <a:p>
                      <a:endParaRPr lang="fr-FR" dirty="0"/>
                    </a:p>
                  </a:txBody>
                  <a:tcPr/>
                </a:tc>
                <a:extLst>
                  <a:ext uri="{0D108BD9-81ED-4DB2-BD59-A6C34878D82A}">
                    <a16:rowId xmlns:a16="http://schemas.microsoft.com/office/drawing/2014/main" val="3812020692"/>
                  </a:ext>
                </a:extLst>
              </a:tr>
            </a:tbl>
          </a:graphicData>
        </a:graphic>
      </p:graphicFrame>
      <p:pic>
        <p:nvPicPr>
          <p:cNvPr id="5" name="Image 4">
            <a:extLst>
              <a:ext uri="{FF2B5EF4-FFF2-40B4-BE49-F238E27FC236}">
                <a16:creationId xmlns:a16="http://schemas.microsoft.com/office/drawing/2014/main" id="{9AF30D82-23C4-52A9-F452-AD6C94CC45B1}"/>
              </a:ext>
            </a:extLst>
          </p:cNvPr>
          <p:cNvPicPr>
            <a:picLocks noChangeAspect="1"/>
          </p:cNvPicPr>
          <p:nvPr/>
        </p:nvPicPr>
        <p:blipFill>
          <a:blip r:embed="rId4"/>
          <a:stretch>
            <a:fillRect/>
          </a:stretch>
        </p:blipFill>
        <p:spPr>
          <a:xfrm rot="1112933">
            <a:off x="3174905" y="2679493"/>
            <a:ext cx="1585779" cy="2412266"/>
          </a:xfrm>
          <a:prstGeom prst="rect">
            <a:avLst/>
          </a:prstGeom>
        </p:spPr>
      </p:pic>
    </p:spTree>
    <p:extLst>
      <p:ext uri="{BB962C8B-B14F-4D97-AF65-F5344CB8AC3E}">
        <p14:creationId xmlns:p14="http://schemas.microsoft.com/office/powerpoint/2010/main" val="22643467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C3B67D-2545-9520-72C9-785897750626}"/>
            </a:ext>
          </a:extLst>
        </p:cNvPr>
        <p:cNvGrpSpPr/>
        <p:nvPr/>
      </p:nvGrpSpPr>
      <p:grpSpPr>
        <a:xfrm>
          <a:off x="0" y="0"/>
          <a:ext cx="0" cy="0"/>
          <a:chOff x="0" y="0"/>
          <a:chExt cx="0" cy="0"/>
        </a:xfrm>
      </p:grpSpPr>
      <p:sp>
        <p:nvSpPr>
          <p:cNvPr id="41" name="Title 12">
            <a:extLst>
              <a:ext uri="{FF2B5EF4-FFF2-40B4-BE49-F238E27FC236}">
                <a16:creationId xmlns:a16="http://schemas.microsoft.com/office/drawing/2014/main" id="{ED1953E9-3D7E-E701-0909-ECDF80B38C8C}"/>
              </a:ext>
            </a:extLst>
          </p:cNvPr>
          <p:cNvSpPr>
            <a:spLocks noGrp="1"/>
          </p:cNvSpPr>
          <p:nvPr>
            <p:ph type="title"/>
          </p:nvPr>
        </p:nvSpPr>
        <p:spPr>
          <a:xfrm>
            <a:off x="671840" y="471054"/>
            <a:ext cx="8862685" cy="641583"/>
          </a:xfrm>
        </p:spPr>
        <p:txBody>
          <a:bodyPr>
            <a:normAutofit/>
          </a:bodyPr>
          <a:lstStyle/>
          <a:p>
            <a:pPr>
              <a:spcBef>
                <a:spcPts val="0"/>
              </a:spcBef>
            </a:pPr>
            <a:r>
              <a:rPr lang="fr-FR" sz="3600" b="1" dirty="0">
                <a:solidFill>
                  <a:srgbClr val="652825"/>
                </a:solidFill>
                <a:latin typeface="Corbel"/>
              </a:rPr>
              <a:t>Impacts de l’évolution climatique en verger</a:t>
            </a:r>
          </a:p>
        </p:txBody>
      </p:sp>
      <p:sp>
        <p:nvSpPr>
          <p:cNvPr id="3" name="ZoneTexte 2">
            <a:extLst>
              <a:ext uri="{FF2B5EF4-FFF2-40B4-BE49-F238E27FC236}">
                <a16:creationId xmlns:a16="http://schemas.microsoft.com/office/drawing/2014/main" id="{AA338D34-7E39-2BB7-9213-0CF5162B2EE1}"/>
              </a:ext>
            </a:extLst>
          </p:cNvPr>
          <p:cNvSpPr txBox="1"/>
          <p:nvPr/>
        </p:nvSpPr>
        <p:spPr>
          <a:xfrm>
            <a:off x="671840" y="1590035"/>
            <a:ext cx="10315602" cy="3677930"/>
          </a:xfrm>
          <a:prstGeom prst="rect">
            <a:avLst/>
          </a:prstGeom>
          <a:noFill/>
        </p:spPr>
        <p:txBody>
          <a:bodyPr wrap="square" rtlCol="0">
            <a:spAutoFit/>
          </a:bodyPr>
          <a:lstStyle/>
          <a:p>
            <a:r>
              <a:rPr lang="fr-FR" sz="2800" b="1" dirty="0">
                <a:solidFill>
                  <a:schemeClr val="accent6"/>
                </a:solidFill>
              </a:rPr>
              <a:t>Douceur des inter-saisons et raccourcissement des hivers entrainant la non satisfaction en besoins climatiques automnaux et hivernaux </a:t>
            </a:r>
            <a:r>
              <a:rPr lang="fr-FR" sz="2500" dirty="0"/>
              <a:t>;</a:t>
            </a:r>
          </a:p>
          <a:p>
            <a:endParaRPr lang="fr-FR" sz="2500" dirty="0"/>
          </a:p>
          <a:p>
            <a:endParaRPr lang="fr-FR" sz="2500" dirty="0"/>
          </a:p>
          <a:p>
            <a:endParaRPr lang="fr-FR" sz="2800" b="1" dirty="0">
              <a:solidFill>
                <a:schemeClr val="accent6"/>
              </a:solidFill>
            </a:endParaRPr>
          </a:p>
          <a:p>
            <a:endParaRPr lang="fr-FR" sz="2500" dirty="0"/>
          </a:p>
          <a:p>
            <a:pPr marL="342900" indent="-342900">
              <a:buFont typeface="Arial" panose="020B0604020202020204" pitchFamily="34" charset="0"/>
              <a:buChar char="•"/>
            </a:pPr>
            <a:endParaRPr lang="fr-FR" sz="2400" dirty="0"/>
          </a:p>
          <a:p>
            <a:endParaRPr lang="fr-FR" sz="2500" dirty="0"/>
          </a:p>
          <a:p>
            <a:endParaRPr lang="fr-FR" sz="2500" dirty="0"/>
          </a:p>
        </p:txBody>
      </p:sp>
      <p:graphicFrame>
        <p:nvGraphicFramePr>
          <p:cNvPr id="8" name="Tableau 7">
            <a:extLst>
              <a:ext uri="{FF2B5EF4-FFF2-40B4-BE49-F238E27FC236}">
                <a16:creationId xmlns:a16="http://schemas.microsoft.com/office/drawing/2014/main" id="{68742154-9EEF-2225-6C7C-DA5285EBFF34}"/>
              </a:ext>
            </a:extLst>
          </p:cNvPr>
          <p:cNvGraphicFramePr>
            <a:graphicFrameLocks noGrp="1"/>
          </p:cNvGraphicFramePr>
          <p:nvPr>
            <p:extLst>
              <p:ext uri="{D42A27DB-BD31-4B8C-83A1-F6EECF244321}">
                <p14:modId xmlns:p14="http://schemas.microsoft.com/office/powerpoint/2010/main" val="1446921322"/>
              </p:ext>
            </p:extLst>
          </p:nvPr>
        </p:nvGraphicFramePr>
        <p:xfrm>
          <a:off x="5271796" y="2876331"/>
          <a:ext cx="6733592" cy="3499595"/>
        </p:xfrm>
        <a:graphic>
          <a:graphicData uri="http://schemas.openxmlformats.org/drawingml/2006/table">
            <a:tbl>
              <a:tblPr firstRow="1" bandRow="1">
                <a:tableStyleId>{5C22544A-7EE6-4342-B048-85BDC9FD1C3A}</a:tableStyleId>
              </a:tblPr>
              <a:tblGrid>
                <a:gridCol w="3371461">
                  <a:extLst>
                    <a:ext uri="{9D8B030D-6E8A-4147-A177-3AD203B41FA5}">
                      <a16:colId xmlns:a16="http://schemas.microsoft.com/office/drawing/2014/main" val="3144137495"/>
                    </a:ext>
                  </a:extLst>
                </a:gridCol>
                <a:gridCol w="3362131">
                  <a:extLst>
                    <a:ext uri="{9D8B030D-6E8A-4147-A177-3AD203B41FA5}">
                      <a16:colId xmlns:a16="http://schemas.microsoft.com/office/drawing/2014/main" val="114006050"/>
                    </a:ext>
                  </a:extLst>
                </a:gridCol>
              </a:tblGrid>
              <a:tr h="390635">
                <a:tc>
                  <a:txBody>
                    <a:bodyPr/>
                    <a:lstStyle/>
                    <a:p>
                      <a:r>
                        <a:rPr lang="fr-FR" dirty="0"/>
                        <a:t>Problématiques production</a:t>
                      </a:r>
                    </a:p>
                  </a:txBody>
                  <a:tcPr/>
                </a:tc>
                <a:tc>
                  <a:txBody>
                    <a:bodyPr/>
                    <a:lstStyle/>
                    <a:p>
                      <a:r>
                        <a:rPr lang="fr-FR" dirty="0"/>
                        <a:t>Leviers et </a:t>
                      </a:r>
                      <a:r>
                        <a:rPr lang="fr-FR" dirty="0">
                          <a:solidFill>
                            <a:srgbClr val="FF0000"/>
                          </a:solidFill>
                        </a:rPr>
                        <a:t>Attentes</a:t>
                      </a:r>
                    </a:p>
                  </a:txBody>
                  <a:tcPr/>
                </a:tc>
                <a:extLst>
                  <a:ext uri="{0D108BD9-81ED-4DB2-BD59-A6C34878D82A}">
                    <a16:rowId xmlns:a16="http://schemas.microsoft.com/office/drawing/2014/main" val="4145394313"/>
                  </a:ext>
                </a:extLst>
              </a:tr>
              <a:tr h="390635">
                <a:tc>
                  <a:txBody>
                    <a:bodyPr/>
                    <a:lstStyle/>
                    <a:p>
                      <a:r>
                        <a:rPr lang="fr-FR" dirty="0"/>
                        <a:t>Régularité de production : Arbres déséquilibrés, peu ramifiés, difficultés à mettre en place les stratégies d’éclaircissage.</a:t>
                      </a:r>
                    </a:p>
                    <a:p>
                      <a:endParaRPr lang="fr-FR" dirty="0"/>
                    </a:p>
                    <a:p>
                      <a:r>
                        <a:rPr lang="fr-FR" dirty="0"/>
                        <a:t>Rame de calibres de Calibre étalée et maturité échelonnée.</a:t>
                      </a:r>
                    </a:p>
                    <a:p>
                      <a:endParaRPr lang="fr-FR" dirty="0"/>
                    </a:p>
                  </a:txBody>
                  <a:tcPr/>
                </a:tc>
                <a:tc>
                  <a:txBody>
                    <a:bodyPr/>
                    <a:lstStyle/>
                    <a:p>
                      <a:r>
                        <a:rPr lang="fr-FR" dirty="0"/>
                        <a:t>Leveurs de dormance</a:t>
                      </a:r>
                    </a:p>
                    <a:p>
                      <a:r>
                        <a:rPr lang="fr-FR" dirty="0"/>
                        <a:t>Eclaircissage mécanique</a:t>
                      </a:r>
                    </a:p>
                    <a:p>
                      <a:r>
                        <a:rPr lang="fr-FR" dirty="0"/>
                        <a:t>Conduite de l’arbre 2D</a:t>
                      </a:r>
                    </a:p>
                    <a:p>
                      <a:r>
                        <a:rPr lang="fr-FR" dirty="0"/>
                        <a:t>Incision</a:t>
                      </a:r>
                    </a:p>
                    <a:p>
                      <a:endParaRPr lang="fr-FR" dirty="0"/>
                    </a:p>
                    <a:p>
                      <a:r>
                        <a:rPr lang="fr-FR" b="1" dirty="0">
                          <a:solidFill>
                            <a:srgbClr val="FF0000"/>
                          </a:solidFill>
                        </a:rPr>
                        <a:t>Adaptation variétale ; adéquation variété / PG</a:t>
                      </a:r>
                    </a:p>
                    <a:p>
                      <a:endParaRPr lang="fr-FR" dirty="0"/>
                    </a:p>
                    <a:p>
                      <a:endParaRPr lang="fr-FR" dirty="0"/>
                    </a:p>
                    <a:p>
                      <a:endParaRPr lang="fr-FR" dirty="0"/>
                    </a:p>
                    <a:p>
                      <a:endParaRPr lang="fr-FR" dirty="0"/>
                    </a:p>
                  </a:txBody>
                  <a:tcPr/>
                </a:tc>
                <a:extLst>
                  <a:ext uri="{0D108BD9-81ED-4DB2-BD59-A6C34878D82A}">
                    <a16:rowId xmlns:a16="http://schemas.microsoft.com/office/drawing/2014/main" val="3812020692"/>
                  </a:ext>
                </a:extLst>
              </a:tr>
            </a:tbl>
          </a:graphicData>
        </a:graphic>
      </p:graphicFrame>
      <p:pic>
        <p:nvPicPr>
          <p:cNvPr id="2" name="Image 1">
            <a:extLst>
              <a:ext uri="{FF2B5EF4-FFF2-40B4-BE49-F238E27FC236}">
                <a16:creationId xmlns:a16="http://schemas.microsoft.com/office/drawing/2014/main" id="{B164FFD2-2D10-6B13-9F40-4FC46A0B9798}"/>
              </a:ext>
            </a:extLst>
          </p:cNvPr>
          <p:cNvPicPr>
            <a:picLocks noChangeAspect="1"/>
          </p:cNvPicPr>
          <p:nvPr/>
        </p:nvPicPr>
        <p:blipFill>
          <a:blip r:embed="rId2"/>
          <a:stretch>
            <a:fillRect/>
          </a:stretch>
        </p:blipFill>
        <p:spPr>
          <a:xfrm rot="18149512">
            <a:off x="2411087" y="3884297"/>
            <a:ext cx="2650033" cy="1757982"/>
          </a:xfrm>
          <a:prstGeom prst="rect">
            <a:avLst/>
          </a:prstGeom>
        </p:spPr>
      </p:pic>
      <p:pic>
        <p:nvPicPr>
          <p:cNvPr id="5" name="Image 4">
            <a:extLst>
              <a:ext uri="{FF2B5EF4-FFF2-40B4-BE49-F238E27FC236}">
                <a16:creationId xmlns:a16="http://schemas.microsoft.com/office/drawing/2014/main" id="{72D50F0A-D836-CB70-8A3B-A356E4F109D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1016863">
            <a:off x="1033108" y="3425733"/>
            <a:ext cx="1855369" cy="2473825"/>
          </a:xfrm>
          <a:prstGeom prst="rect">
            <a:avLst/>
          </a:prstGeom>
        </p:spPr>
      </p:pic>
    </p:spTree>
    <p:extLst>
      <p:ext uri="{BB962C8B-B14F-4D97-AF65-F5344CB8AC3E}">
        <p14:creationId xmlns:p14="http://schemas.microsoft.com/office/powerpoint/2010/main" val="1711798154"/>
      </p:ext>
    </p:extLst>
  </p:cSld>
  <p:clrMapOvr>
    <a:masterClrMapping/>
  </p:clrMapOvr>
</p:sld>
</file>

<file path=ppt/theme/theme1.xml><?xml version="1.0" encoding="utf-8"?>
<a:theme xmlns:a="http://schemas.openxmlformats.org/drawingml/2006/main" name="Conception personnalisé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G 2018 BH.pptx" id="{A4216C06-41D1-454C-908E-E8A42976E5AE}" vid="{0B5A8F3A-DAA6-4007-B1D4-664D66BD8875}"/>
    </a:ext>
  </a:extLst>
</a:theme>
</file>

<file path=ppt/theme/theme2.xml><?xml version="1.0" encoding="utf-8"?>
<a:theme xmlns:a="http://schemas.openxmlformats.org/drawingml/2006/main" name="1_Conception personnalisé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G 2018 BH.pptx" id="{A4216C06-41D1-454C-908E-E8A42976E5AE}" vid="{994E58C5-0F40-4B64-AAE2-CD0CF33A6D42}"/>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G 2018 BH.pptx" id="{A4216C06-41D1-454C-908E-E8A42976E5AE}" vid="{DF138CC7-7845-4684-AE9B-28FDA1C4CE92}"/>
    </a:ext>
  </a:extLst>
</a:theme>
</file>

<file path=ppt/theme/theme4.xml><?xml version="1.0" encoding="utf-8"?>
<a:theme xmlns:a="http://schemas.openxmlformats.org/drawingml/2006/main" name="Office Theme">
  <a:themeElements>
    <a:clrScheme name="Ecology">
      <a:dk1>
        <a:srgbClr val="4D3E2F"/>
      </a:dk1>
      <a:lt1>
        <a:sysClr val="window" lastClr="FFFFFF"/>
      </a:lt1>
      <a:dk2>
        <a:srgbClr val="000000"/>
      </a:dk2>
      <a:lt2>
        <a:srgbClr val="DDDDDD"/>
      </a:lt2>
      <a:accent1>
        <a:srgbClr val="8BAA00"/>
      </a:accent1>
      <a:accent2>
        <a:srgbClr val="2A6CB2"/>
      </a:accent2>
      <a:accent3>
        <a:srgbClr val="795837"/>
      </a:accent3>
      <a:accent4>
        <a:srgbClr val="D18316"/>
      </a:accent4>
      <a:accent5>
        <a:srgbClr val="79B4F0"/>
      </a:accent5>
      <a:accent6>
        <a:srgbClr val="CDC80F"/>
      </a:accent6>
      <a:hlink>
        <a:srgbClr val="2A6CB2"/>
      </a:hlink>
      <a:folHlink>
        <a:srgbClr val="808080"/>
      </a:folHlink>
    </a:clrScheme>
    <a:fontScheme name="Corbel">
      <a:majorFont>
        <a:latin typeface="Corbe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Ecology">
      <a:dk1>
        <a:srgbClr val="4D3E2F"/>
      </a:dk1>
      <a:lt1>
        <a:sysClr val="window" lastClr="FFFFFF"/>
      </a:lt1>
      <a:dk2>
        <a:srgbClr val="000000"/>
      </a:dk2>
      <a:lt2>
        <a:srgbClr val="DDDDDD"/>
      </a:lt2>
      <a:accent1>
        <a:srgbClr val="8BAA00"/>
      </a:accent1>
      <a:accent2>
        <a:srgbClr val="2A6CB2"/>
      </a:accent2>
      <a:accent3>
        <a:srgbClr val="795837"/>
      </a:accent3>
      <a:accent4>
        <a:srgbClr val="D18316"/>
      </a:accent4>
      <a:accent5>
        <a:srgbClr val="79B4F0"/>
      </a:accent5>
      <a:accent6>
        <a:srgbClr val="CDC80F"/>
      </a:accent6>
      <a:hlink>
        <a:srgbClr val="2A6CB2"/>
      </a:hlink>
      <a:folHlink>
        <a:srgbClr val="808080"/>
      </a:folHlink>
    </a:clrScheme>
    <a:fontScheme name="Corbel">
      <a:majorFont>
        <a:latin typeface="Corbe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ce2aeb19-f517-4a76-ba44-8784335f015d"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15DBEF630BFF34BAF6C3F0EE4935B05" ma:contentTypeVersion="9" ma:contentTypeDescription="Crée un document." ma:contentTypeScope="" ma:versionID="61fb3361513e6ae05b89ecf22b4388e2">
  <xsd:schema xmlns:xsd="http://www.w3.org/2001/XMLSchema" xmlns:xs="http://www.w3.org/2001/XMLSchema" xmlns:p="http://schemas.microsoft.com/office/2006/metadata/properties" xmlns:ns3="ce2aeb19-f517-4a76-ba44-8784335f015d" xmlns:ns4="b0e7d6d8-31b4-4c5b-9c02-a2176d56a288" targetNamespace="http://schemas.microsoft.com/office/2006/metadata/properties" ma:root="true" ma:fieldsID="d6e06abd03a1ce06ca868268b305b50e" ns3:_="" ns4:_="">
    <xsd:import namespace="ce2aeb19-f517-4a76-ba44-8784335f015d"/>
    <xsd:import namespace="b0e7d6d8-31b4-4c5b-9c02-a2176d56a288"/>
    <xsd:element name="properties">
      <xsd:complexType>
        <xsd:sequence>
          <xsd:element name="documentManagement">
            <xsd:complexType>
              <xsd:all>
                <xsd:element ref="ns3:MediaServiceMetadata" minOccurs="0"/>
                <xsd:element ref="ns3:MediaServiceFastMetadata" minOccurs="0"/>
                <xsd:element ref="ns3:MediaServiceObjectDetectorVersions" minOccurs="0"/>
                <xsd:element ref="ns3:_activity" minOccurs="0"/>
                <xsd:element ref="ns4:SharedWithUsers" minOccurs="0"/>
                <xsd:element ref="ns4:SharedWithDetails" minOccurs="0"/>
                <xsd:element ref="ns4:SharingHintHash" minOccurs="0"/>
                <xsd:element ref="ns3:MediaServiceSearchProperties"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e2aeb19-f517-4a76-ba44-8784335f015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_activity" ma:index="11" nillable="true" ma:displayName="_activity" ma:hidden="true" ma:internalName="_activity">
      <xsd:simpleType>
        <xsd:restriction base="dms:Note"/>
      </xsd:simpleType>
    </xsd:element>
    <xsd:element name="MediaServiceSearchProperties" ma:index="15" nillable="true" ma:displayName="MediaServiceSearchProperties" ma:hidden="true" ma:internalName="MediaServiceSearchProperties" ma:readOnly="true">
      <xsd:simpleType>
        <xsd:restriction base="dms:Note"/>
      </xsd:simpleType>
    </xsd:element>
    <xsd:element name="MediaServiceDateTaken" ma:index="16" nillable="true" ma:displayName="MediaServiceDateTaken" ma:hidden="true" ma:indexed="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0e7d6d8-31b4-4c5b-9c02-a2176d56a288" elementFormDefault="qualified">
    <xsd:import namespace="http://schemas.microsoft.com/office/2006/documentManagement/types"/>
    <xsd:import namespace="http://schemas.microsoft.com/office/infopath/2007/PartnerControls"/>
    <xsd:element name="SharedWithUsers" ma:index="12"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Partagé avec détails" ma:internalName="SharedWithDetails" ma:readOnly="true">
      <xsd:simpleType>
        <xsd:restriction base="dms:Note">
          <xsd:maxLength value="255"/>
        </xsd:restriction>
      </xsd:simpleType>
    </xsd:element>
    <xsd:element name="SharingHintHash" ma:index="14" nillable="true" ma:displayName="Partage du hachage d’indicateur"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24CA93E-75BC-41C7-929B-4D3F21C25270}">
  <ds:schemaRefs>
    <ds:schemaRef ds:uri="http://schemas.microsoft.com/office/2006/metadata/properties"/>
    <ds:schemaRef ds:uri="ce2aeb19-f517-4a76-ba44-8784335f015d"/>
    <ds:schemaRef ds:uri="http://purl.org/dc/terms/"/>
    <ds:schemaRef ds:uri="http://schemas.openxmlformats.org/package/2006/metadata/core-properties"/>
    <ds:schemaRef ds:uri="b0e7d6d8-31b4-4c5b-9c02-a2176d56a288"/>
    <ds:schemaRef ds:uri="http://schemas.microsoft.com/office/2006/documentManagement/types"/>
    <ds:schemaRef ds:uri="http://schemas.microsoft.com/office/infopath/2007/PartnerControls"/>
    <ds:schemaRef ds:uri="http://purl.org/dc/elements/1.1/"/>
    <ds:schemaRef ds:uri="http://www.w3.org/XML/1998/namespace"/>
    <ds:schemaRef ds:uri="http://purl.org/dc/dcmitype/"/>
  </ds:schemaRefs>
</ds:datastoreItem>
</file>

<file path=customXml/itemProps2.xml><?xml version="1.0" encoding="utf-8"?>
<ds:datastoreItem xmlns:ds="http://schemas.openxmlformats.org/officeDocument/2006/customXml" ds:itemID="{CEC69245-1B4E-4365-8896-1B1E1071B3F5}">
  <ds:schemaRefs>
    <ds:schemaRef ds:uri="http://schemas.microsoft.com/sharepoint/v3/contenttype/forms"/>
  </ds:schemaRefs>
</ds:datastoreItem>
</file>

<file path=customXml/itemProps3.xml><?xml version="1.0" encoding="utf-8"?>
<ds:datastoreItem xmlns:ds="http://schemas.openxmlformats.org/officeDocument/2006/customXml" ds:itemID="{D711BAB8-D937-4D2A-8F4E-10FE8DE0840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e2aeb19-f517-4a76-ba44-8784335f015d"/>
    <ds:schemaRef ds:uri="b0e7d6d8-31b4-4c5b-9c02-a2176d56a28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grceta.potx</Template>
  <TotalTime>481</TotalTime>
  <Words>635</Words>
  <Application>Microsoft Office PowerPoint</Application>
  <PresentationFormat>Grand écran</PresentationFormat>
  <Paragraphs>169</Paragraphs>
  <Slides>14</Slides>
  <Notes>3</Notes>
  <HiddenSlides>0</HiddenSlides>
  <MMClips>0</MMClips>
  <ScaleCrop>false</ScaleCrop>
  <HeadingPairs>
    <vt:vector size="6" baseType="variant">
      <vt:variant>
        <vt:lpstr>Polices utilisées</vt:lpstr>
      </vt:variant>
      <vt:variant>
        <vt:i4>5</vt:i4>
      </vt:variant>
      <vt:variant>
        <vt:lpstr>Thème</vt:lpstr>
      </vt:variant>
      <vt:variant>
        <vt:i4>3</vt:i4>
      </vt:variant>
      <vt:variant>
        <vt:lpstr>Titres des diapositives</vt:lpstr>
      </vt:variant>
      <vt:variant>
        <vt:i4>14</vt:i4>
      </vt:variant>
    </vt:vector>
  </HeadingPairs>
  <TitlesOfParts>
    <vt:vector size="22" baseType="lpstr">
      <vt:lpstr>Aptos</vt:lpstr>
      <vt:lpstr>Arial</vt:lpstr>
      <vt:lpstr>Calibri</vt:lpstr>
      <vt:lpstr>Calibri Light</vt:lpstr>
      <vt:lpstr>Corbel</vt:lpstr>
      <vt:lpstr>Conception personnalisée</vt:lpstr>
      <vt:lpstr>1_Conception personnalisée</vt:lpstr>
      <vt:lpstr>Thème Office</vt:lpstr>
      <vt:lpstr>Présentation PowerPoint</vt:lpstr>
      <vt:lpstr>Présentation PowerPoint</vt:lpstr>
      <vt:lpstr>Présentation PowerPoint</vt:lpstr>
      <vt:lpstr>Impacts de l’évolution climatique en verger</vt:lpstr>
      <vt:lpstr>Impacts de l’évolution climatique en verger</vt:lpstr>
      <vt:lpstr>Impacts de l’évolution climatique sur l’arbre fruitier</vt:lpstr>
      <vt:lpstr>Impacts de l’évolution climatique en verger</vt:lpstr>
      <vt:lpstr>Impacts de l’évolution climatique en verger</vt:lpstr>
      <vt:lpstr>Impacts de l’évolution climatique en verger</vt:lpstr>
      <vt:lpstr>Impacts de l’évolution climatique en verger</vt:lpstr>
      <vt:lpstr>Impacts de l’évolution climatique en verger</vt:lpstr>
      <vt:lpstr>Impacts de l’évolution climatique en verger</vt:lpstr>
      <vt:lpstr>Impacts de l’évolution climatique en verger</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Bruno Hucbourg - GRCETA</dc:creator>
  <cp:keywords/>
  <cp:lastModifiedBy>Bruno Hucbourg - GRCETA</cp:lastModifiedBy>
  <cp:revision>17</cp:revision>
  <dcterms:created xsi:type="dcterms:W3CDTF">2019-06-25T12:16:02Z</dcterms:created>
  <dcterms:modified xsi:type="dcterms:W3CDTF">2025-11-28T08:07:08Z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TC030988899991</vt:lpwstr>
  </property>
  <property fmtid="{D5CDD505-2E9C-101B-9397-08002B2CF9AE}" pid="3" name="ContentTypeId">
    <vt:lpwstr>0x010100415DBEF630BFF34BAF6C3F0EE4935B05</vt:lpwstr>
  </property>
</Properties>
</file>